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5" r:id="rId1"/>
  </p:sldMasterIdLst>
  <p:notesMasterIdLst>
    <p:notesMasterId r:id="rId30"/>
  </p:notesMasterIdLst>
  <p:sldIdLst>
    <p:sldId id="256" r:id="rId2"/>
    <p:sldId id="312" r:id="rId3"/>
    <p:sldId id="281" r:id="rId4"/>
    <p:sldId id="313" r:id="rId5"/>
    <p:sldId id="314" r:id="rId6"/>
    <p:sldId id="315" r:id="rId7"/>
    <p:sldId id="316" r:id="rId8"/>
    <p:sldId id="318" r:id="rId9"/>
    <p:sldId id="268" r:id="rId10"/>
    <p:sldId id="320" r:id="rId11"/>
    <p:sldId id="321" r:id="rId12"/>
    <p:sldId id="322" r:id="rId13"/>
    <p:sldId id="319" r:id="rId14"/>
    <p:sldId id="325" r:id="rId15"/>
    <p:sldId id="323" r:id="rId16"/>
    <p:sldId id="326" r:id="rId17"/>
    <p:sldId id="329" r:id="rId18"/>
    <p:sldId id="330" r:id="rId19"/>
    <p:sldId id="331" r:id="rId20"/>
    <p:sldId id="327" r:id="rId21"/>
    <p:sldId id="332" r:id="rId22"/>
    <p:sldId id="333" r:id="rId23"/>
    <p:sldId id="334" r:id="rId24"/>
    <p:sldId id="328" r:id="rId25"/>
    <p:sldId id="335" r:id="rId26"/>
    <p:sldId id="336" r:id="rId27"/>
    <p:sldId id="260" r:id="rId28"/>
    <p:sldId id="277" r:id="rId29"/>
  </p:sldIdLst>
  <p:sldSz cx="9144000" cy="5143500" type="screen16x9"/>
  <p:notesSz cx="6858000" cy="9144000"/>
  <p:embeddedFontLst>
    <p:embeddedFont>
      <p:font typeface="Blackadder ITC" panose="04020505051007020D02" pitchFamily="82" charset="0"/>
      <p:regular r:id="rId31"/>
    </p:embeddedFont>
    <p:embeddedFont>
      <p:font typeface="BIZ UDPMincho" panose="020B0604020202020204" charset="-128"/>
      <p:regular r:id="rId32"/>
    </p:embeddedFont>
    <p:embeddedFont>
      <p:font typeface="Cambria Math" panose="02040503050406030204" pitchFamily="18" charset="0"/>
      <p:regular r:id="rId33"/>
    </p:embeddedFont>
    <p:embeddedFont>
      <p:font typeface="Bigshot One" panose="020B0604020202020204" charset="0"/>
      <p:regular r:id="rId34"/>
    </p:embeddedFont>
    <p:embeddedFont>
      <p:font typeface="Cairo" panose="020B0604020202020204" charset="-78"/>
      <p:regular r:id="rId35"/>
      <p:bold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A25E3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BBE8EAE-80D1-418D-9EA8-2EFE6B13DECE}">
  <a:tblStyle styleId="{2BBE8EAE-80D1-418D-9EA8-2EFE6B13DEC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775DCB02-9BB8-47FD-8907-85C794F793BA}" styleName="Style à thème 1 - Accentuation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69C7853C-536D-4A76-A0AE-DD22124D55A5}" styleName="Style à thème 1 - Accentuation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F2DE63D5-997A-4646-A377-4702673A728D}" styleName="Style léger 2 - Accentuation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7" d="100"/>
          <a:sy n="87" d="100"/>
        </p:scale>
        <p:origin x="680" y="6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85439439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490966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6" name="Google Shape;1346;g1374cbdae88_1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7" name="Google Shape;1347;g1374cbdae88_1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04594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6" name="Google Shape;1346;g1374cbdae88_1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7" name="Google Shape;1347;g1374cbdae88_1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65095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6" name="Google Shape;1346;g1374cbdae88_1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7" name="Google Shape;1347;g1374cbdae88_1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19521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99f2f57a71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9" name="Google Shape;659;g99f2f57a71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41603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99f2f57a71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9" name="Google Shape;659;g99f2f57a71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138334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99f2f57a71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9" name="Google Shape;659;g99f2f57a71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64001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6" name="Google Shape;1346;g1374cbdae88_1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7" name="Google Shape;1347;g1374cbdae88_1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787600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99f2f57a71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9" name="Google Shape;659;g99f2f57a71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59790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99f2f57a71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9" name="Google Shape;659;g99f2f57a71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14813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99f2f57a71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9" name="Google Shape;659;g99f2f57a71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06879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gbd6c00e730_0_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4" name="Google Shape;924;gbd6c00e730_0_1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283998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13824551179_3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13824551179_3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8307060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6" name="Google Shape;1346;g1374cbdae88_1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7" name="Google Shape;1347;g1374cbdae88_1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527850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99f2f57a71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9" name="Google Shape;659;g99f2f57a71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538233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99f2f57a71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9" name="Google Shape;659;g99f2f57a71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8495550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13824551179_3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13824551179_3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987772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99f2f57a71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9" name="Google Shape;659;g99f2f57a71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237211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99f2f57a71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9" name="Google Shape;659;g99f2f57a71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785550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99f2f57a71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99f2f57a71_0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89834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gf8cf4f0f69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8" name="Google Shape;808;gf8cf4f0f69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38993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gf8cf4f0f69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6" name="Google Shape;946;gf8cf4f0f69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1924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13824551179_3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13824551179_3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96825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g99f2f57a71_0_2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9" name="Google Shape;1019;g99f2f57a71_0_2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731410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6" name="Google Shape;1346;g1374cbdae88_1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7" name="Google Shape;1347;g1374cbdae88_1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42833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13824551179_3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13824551179_3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3102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6" name="Google Shape;1346;g1374cbdae88_1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7" name="Google Shape;1347;g1374cbdae88_1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77592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99f2f57a71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9" name="Google Shape;659;g99f2f57a71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591703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 amt="85000"/>
          </a:blip>
          <a:srcRect/>
          <a:stretch/>
        </p:blipFill>
        <p:spPr>
          <a:xfrm rot="10800000">
            <a:off x="-2" y="-1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/>
          <p:nvPr/>
        </p:nvSpPr>
        <p:spPr>
          <a:xfrm>
            <a:off x="-62" y="0"/>
            <a:ext cx="9144000" cy="5143500"/>
          </a:xfrm>
          <a:prstGeom prst="rect">
            <a:avLst/>
          </a:prstGeom>
          <a:gradFill>
            <a:gsLst>
              <a:gs pos="0">
                <a:schemeClr val="dk1"/>
              </a:gs>
              <a:gs pos="72000">
                <a:srgbClr val="E7D5BD">
                  <a:alpha val="0"/>
                </a:srgbClr>
              </a:gs>
              <a:gs pos="100000">
                <a:srgbClr val="E7D5BD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1611425" y="1071749"/>
            <a:ext cx="5921100" cy="2004300"/>
          </a:xfrm>
          <a:prstGeom prst="rect">
            <a:avLst/>
          </a:prstGeom>
          <a:effectLst>
            <a:outerShdw dist="28575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2669350" y="3744775"/>
            <a:ext cx="3805200" cy="47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pic>
        <p:nvPicPr>
          <p:cNvPr id="13" name="Google Shape;13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0581" y="94251"/>
            <a:ext cx="765025" cy="890292"/>
          </a:xfrm>
          <a:prstGeom prst="rect">
            <a:avLst/>
          </a:prstGeom>
          <a:noFill/>
          <a:ln>
            <a:noFill/>
          </a:ln>
          <a:effectLst>
            <a:outerShdw dist="28575" dir="5400000" algn="bl" rotWithShape="0">
              <a:schemeClr val="dk1">
                <a:alpha val="30000"/>
              </a:schemeClr>
            </a:outerShdw>
          </a:effectLst>
        </p:spPr>
      </p:pic>
      <p:pic>
        <p:nvPicPr>
          <p:cNvPr id="14" name="Google Shape;14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48268" y="127805"/>
            <a:ext cx="765025" cy="823185"/>
          </a:xfrm>
          <a:prstGeom prst="rect">
            <a:avLst/>
          </a:prstGeom>
          <a:noFill/>
          <a:ln>
            <a:noFill/>
          </a:ln>
          <a:effectLst>
            <a:outerShdw dist="28575" dir="5400000" algn="bl" rotWithShape="0">
              <a:schemeClr val="dk1">
                <a:alpha val="30000"/>
              </a:schemeClr>
            </a:outerShdw>
          </a:effectLst>
        </p:spPr>
      </p:pic>
      <p:pic>
        <p:nvPicPr>
          <p:cNvPr id="15" name="Google Shape;15;p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1898" y="4158951"/>
            <a:ext cx="702391" cy="890292"/>
          </a:xfrm>
          <a:prstGeom prst="rect">
            <a:avLst/>
          </a:prstGeom>
          <a:noFill/>
          <a:ln>
            <a:noFill/>
          </a:ln>
          <a:effectLst>
            <a:outerShdw dist="28575" dir="5400000" algn="bl" rotWithShape="0">
              <a:schemeClr val="dk1">
                <a:alpha val="30000"/>
              </a:schemeClr>
            </a:outerShdw>
          </a:effectLst>
        </p:spPr>
      </p:pic>
      <p:pic>
        <p:nvPicPr>
          <p:cNvPr id="16" name="Google Shape;16;p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130037" y="4297965"/>
            <a:ext cx="601725" cy="612283"/>
          </a:xfrm>
          <a:prstGeom prst="rect">
            <a:avLst/>
          </a:prstGeom>
          <a:noFill/>
          <a:ln>
            <a:noFill/>
          </a:ln>
          <a:effectLst>
            <a:outerShdw dist="28575" dir="5400000" algn="bl" rotWithShape="0">
              <a:schemeClr val="dk1">
                <a:alpha val="30000"/>
              </a:schemeClr>
            </a:outerShdw>
          </a:effectLst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34"/>
          <p:cNvSpPr/>
          <p:nvPr/>
        </p:nvSpPr>
        <p:spPr>
          <a:xfrm>
            <a:off x="-62" y="0"/>
            <a:ext cx="9144000" cy="5143500"/>
          </a:xfrm>
          <a:prstGeom prst="rect">
            <a:avLst/>
          </a:prstGeom>
          <a:gradFill>
            <a:gsLst>
              <a:gs pos="0">
                <a:schemeClr val="dk1"/>
              </a:gs>
              <a:gs pos="72000">
                <a:srgbClr val="E7D5BD">
                  <a:alpha val="0"/>
                </a:srgbClr>
              </a:gs>
              <a:gs pos="100000">
                <a:srgbClr val="E7D5BD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05" name="Google Shape;305;p34"/>
          <p:cNvPicPr preferRelativeResize="0"/>
          <p:nvPr/>
        </p:nvPicPr>
        <p:blipFill rotWithShape="1">
          <a:blip r:embed="rId2">
            <a:alphaModFix amt="85000"/>
          </a:blip>
          <a:srcRect/>
          <a:stretch/>
        </p:blipFill>
        <p:spPr>
          <a:xfrm rot="10800000">
            <a:off x="-2" y="-1"/>
            <a:ext cx="9144003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6" name="Google Shape;306;p34"/>
          <p:cNvGrpSpPr/>
          <p:nvPr/>
        </p:nvGrpSpPr>
        <p:grpSpPr>
          <a:xfrm>
            <a:off x="330581" y="582326"/>
            <a:ext cx="765050" cy="3587688"/>
            <a:chOff x="330581" y="582326"/>
            <a:chExt cx="765050" cy="3587688"/>
          </a:xfrm>
        </p:grpSpPr>
        <p:pic>
          <p:nvPicPr>
            <p:cNvPr id="307" name="Google Shape;307;p3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30606" y="582326"/>
              <a:ext cx="765025" cy="890292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</p:pic>
        <p:pic>
          <p:nvPicPr>
            <p:cNvPr id="308" name="Google Shape;308;p3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30581" y="3346830"/>
              <a:ext cx="765025" cy="823185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</p:pic>
        <p:pic>
          <p:nvPicPr>
            <p:cNvPr id="309" name="Google Shape;309;p3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61910" y="1964576"/>
              <a:ext cx="702391" cy="890292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</p:pic>
      </p:grpSp>
      <p:grpSp>
        <p:nvGrpSpPr>
          <p:cNvPr id="310" name="Google Shape;310;p34"/>
          <p:cNvGrpSpPr/>
          <p:nvPr/>
        </p:nvGrpSpPr>
        <p:grpSpPr>
          <a:xfrm>
            <a:off x="8048381" y="582326"/>
            <a:ext cx="765050" cy="3587688"/>
            <a:chOff x="8048381" y="582326"/>
            <a:chExt cx="765050" cy="3587688"/>
          </a:xfrm>
        </p:grpSpPr>
        <p:pic>
          <p:nvPicPr>
            <p:cNvPr id="311" name="Google Shape;311;p3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048406" y="582326"/>
              <a:ext cx="765025" cy="890292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</p:pic>
        <p:pic>
          <p:nvPicPr>
            <p:cNvPr id="312" name="Google Shape;312;p3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048381" y="3346830"/>
              <a:ext cx="765025" cy="823185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</p:pic>
        <p:pic>
          <p:nvPicPr>
            <p:cNvPr id="313" name="Google Shape;313;p3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079710" y="1964576"/>
              <a:ext cx="702391" cy="890292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</p:pic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9_2"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5"/>
          <p:cNvSpPr/>
          <p:nvPr/>
        </p:nvSpPr>
        <p:spPr>
          <a:xfrm>
            <a:off x="-62" y="0"/>
            <a:ext cx="9144000" cy="5143500"/>
          </a:xfrm>
          <a:prstGeom prst="rect">
            <a:avLst/>
          </a:prstGeom>
          <a:gradFill>
            <a:gsLst>
              <a:gs pos="0">
                <a:schemeClr val="dk1"/>
              </a:gs>
              <a:gs pos="72000">
                <a:srgbClr val="E7D5BD">
                  <a:alpha val="0"/>
                </a:srgbClr>
              </a:gs>
              <a:gs pos="100000">
                <a:srgbClr val="E7D5BD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16" name="Google Shape;316;p35"/>
          <p:cNvPicPr preferRelativeResize="0"/>
          <p:nvPr/>
        </p:nvPicPr>
        <p:blipFill rotWithShape="1">
          <a:blip r:embed="rId2">
            <a:alphaModFix amt="85000"/>
          </a:blip>
          <a:srcRect/>
          <a:stretch/>
        </p:blipFill>
        <p:spPr>
          <a:xfrm rot="10800000" flipH="1">
            <a:off x="-2" y="-1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48393" y="94251"/>
            <a:ext cx="765025" cy="890292"/>
          </a:xfrm>
          <a:prstGeom prst="rect">
            <a:avLst/>
          </a:prstGeom>
          <a:noFill/>
          <a:ln>
            <a:noFill/>
          </a:ln>
          <a:effectLst>
            <a:outerShdw dist="28575" dir="5400000" algn="bl" rotWithShape="0">
              <a:schemeClr val="dk1">
                <a:alpha val="30000"/>
              </a:schemeClr>
            </a:outerShdw>
          </a:effectLst>
        </p:spPr>
      </p:pic>
      <p:pic>
        <p:nvPicPr>
          <p:cNvPr id="318" name="Google Shape;318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48381" y="4192505"/>
            <a:ext cx="765025" cy="823185"/>
          </a:xfrm>
          <a:prstGeom prst="rect">
            <a:avLst/>
          </a:prstGeom>
          <a:noFill/>
          <a:ln>
            <a:noFill/>
          </a:ln>
          <a:effectLst>
            <a:outerShdw dist="28575" dir="5400000" algn="bl" rotWithShape="0">
              <a:schemeClr val="dk1">
                <a:alpha val="30000"/>
              </a:schemeClr>
            </a:outerShdw>
          </a:effectLst>
        </p:spPr>
      </p:pic>
      <p:pic>
        <p:nvPicPr>
          <p:cNvPr id="319" name="Google Shape;319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1898" y="94251"/>
            <a:ext cx="702391" cy="890292"/>
          </a:xfrm>
          <a:prstGeom prst="rect">
            <a:avLst/>
          </a:prstGeom>
          <a:noFill/>
          <a:ln>
            <a:noFill/>
          </a:ln>
          <a:effectLst>
            <a:outerShdw dist="28575" dir="5400000" algn="bl" rotWithShape="0">
              <a:schemeClr val="dk1">
                <a:alpha val="30000"/>
              </a:schemeClr>
            </a:outerShdw>
          </a:effectLst>
        </p:spPr>
      </p:pic>
      <p:pic>
        <p:nvPicPr>
          <p:cNvPr id="320" name="Google Shape;320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2249" y="4297965"/>
            <a:ext cx="601725" cy="612283"/>
          </a:xfrm>
          <a:prstGeom prst="rect">
            <a:avLst/>
          </a:prstGeom>
          <a:noFill/>
          <a:ln>
            <a:noFill/>
          </a:ln>
          <a:effectLst>
            <a:outerShdw dist="28575" dir="5400000" algn="bl" rotWithShape="0">
              <a:schemeClr val="dk1">
                <a:alpha val="30000"/>
              </a:schemeClr>
            </a:outerShdw>
          </a:effectLst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9_3"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6"/>
          <p:cNvSpPr/>
          <p:nvPr/>
        </p:nvSpPr>
        <p:spPr>
          <a:xfrm>
            <a:off x="-62" y="0"/>
            <a:ext cx="9144000" cy="5143500"/>
          </a:xfrm>
          <a:prstGeom prst="rect">
            <a:avLst/>
          </a:prstGeom>
          <a:gradFill>
            <a:gsLst>
              <a:gs pos="0">
                <a:schemeClr val="dk1"/>
              </a:gs>
              <a:gs pos="72000">
                <a:srgbClr val="E7D5BD">
                  <a:alpha val="0"/>
                </a:srgbClr>
              </a:gs>
              <a:gs pos="100000">
                <a:srgbClr val="E7D5BD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23" name="Google Shape;323;p36"/>
          <p:cNvPicPr preferRelativeResize="0"/>
          <p:nvPr/>
        </p:nvPicPr>
        <p:blipFill rotWithShape="1">
          <a:blip r:embed="rId2">
            <a:alphaModFix amt="85000"/>
          </a:blip>
          <a:srcRect/>
          <a:stretch/>
        </p:blipFill>
        <p:spPr>
          <a:xfrm flipH="1">
            <a:off x="0" y="0"/>
            <a:ext cx="9143997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4" name="Google Shape;324;p36"/>
          <p:cNvGrpSpPr/>
          <p:nvPr/>
        </p:nvGrpSpPr>
        <p:grpSpPr>
          <a:xfrm>
            <a:off x="330568" y="2050205"/>
            <a:ext cx="765037" cy="2999038"/>
            <a:chOff x="330568" y="2050205"/>
            <a:chExt cx="765037" cy="2999038"/>
          </a:xfrm>
        </p:grpSpPr>
        <p:pic>
          <p:nvPicPr>
            <p:cNvPr id="325" name="Google Shape;325;p3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30581" y="4158951"/>
              <a:ext cx="765025" cy="890292"/>
            </a:xfrm>
            <a:prstGeom prst="rect">
              <a:avLst/>
            </a:prstGeom>
            <a:noFill/>
            <a:ln>
              <a:noFill/>
            </a:ln>
            <a:effectLst>
              <a:outerShdw dist="28575" dir="5400000" algn="bl" rotWithShape="0">
                <a:schemeClr val="dk1">
                  <a:alpha val="30000"/>
                </a:schemeClr>
              </a:outerShdw>
            </a:effectLst>
          </p:spPr>
        </p:pic>
        <p:pic>
          <p:nvPicPr>
            <p:cNvPr id="326" name="Google Shape;326;p3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30568" y="2050205"/>
              <a:ext cx="765025" cy="823185"/>
            </a:xfrm>
            <a:prstGeom prst="rect">
              <a:avLst/>
            </a:prstGeom>
            <a:noFill/>
            <a:ln>
              <a:noFill/>
            </a:ln>
            <a:effectLst>
              <a:outerShdw dist="28575" dir="5400000" algn="bl" rotWithShape="0">
                <a:schemeClr val="dk1">
                  <a:alpha val="30000"/>
                </a:schemeClr>
              </a:outerShdw>
            </a:effectLst>
          </p:spPr>
        </p:pic>
        <p:pic>
          <p:nvPicPr>
            <p:cNvPr id="327" name="Google Shape;327;p3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61898" y="3071026"/>
              <a:ext cx="702391" cy="890292"/>
            </a:xfrm>
            <a:prstGeom prst="rect">
              <a:avLst/>
            </a:prstGeom>
            <a:noFill/>
            <a:ln>
              <a:noFill/>
            </a:ln>
            <a:effectLst>
              <a:outerShdw dist="28575" dir="5400000" algn="bl" rotWithShape="0">
                <a:schemeClr val="dk1">
                  <a:alpha val="30000"/>
                </a:schemeClr>
              </a:outerShdw>
            </a:effectLst>
          </p:spPr>
        </p:pic>
      </p:grpSp>
      <p:grpSp>
        <p:nvGrpSpPr>
          <p:cNvPr id="328" name="Google Shape;328;p36"/>
          <p:cNvGrpSpPr/>
          <p:nvPr/>
        </p:nvGrpSpPr>
        <p:grpSpPr>
          <a:xfrm>
            <a:off x="8048393" y="2050205"/>
            <a:ext cx="765037" cy="2999038"/>
            <a:chOff x="330568" y="2050205"/>
            <a:chExt cx="765037" cy="2999038"/>
          </a:xfrm>
        </p:grpSpPr>
        <p:pic>
          <p:nvPicPr>
            <p:cNvPr id="329" name="Google Shape;329;p3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30581" y="4158951"/>
              <a:ext cx="765025" cy="890292"/>
            </a:xfrm>
            <a:prstGeom prst="rect">
              <a:avLst/>
            </a:prstGeom>
            <a:noFill/>
            <a:ln>
              <a:noFill/>
            </a:ln>
            <a:effectLst>
              <a:outerShdw dist="28575" dir="5400000" algn="bl" rotWithShape="0">
                <a:schemeClr val="dk1">
                  <a:alpha val="30000"/>
                </a:schemeClr>
              </a:outerShdw>
            </a:effectLst>
          </p:spPr>
        </p:pic>
        <p:pic>
          <p:nvPicPr>
            <p:cNvPr id="330" name="Google Shape;330;p3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30568" y="2050205"/>
              <a:ext cx="765025" cy="823185"/>
            </a:xfrm>
            <a:prstGeom prst="rect">
              <a:avLst/>
            </a:prstGeom>
            <a:noFill/>
            <a:ln>
              <a:noFill/>
            </a:ln>
            <a:effectLst>
              <a:outerShdw dist="28575" dir="5400000" algn="bl" rotWithShape="0">
                <a:schemeClr val="dk1">
                  <a:alpha val="30000"/>
                </a:schemeClr>
              </a:outerShdw>
            </a:effectLst>
          </p:spPr>
        </p:pic>
        <p:pic>
          <p:nvPicPr>
            <p:cNvPr id="331" name="Google Shape;331;p3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61898" y="3071026"/>
              <a:ext cx="702391" cy="890292"/>
            </a:xfrm>
            <a:prstGeom prst="rect">
              <a:avLst/>
            </a:prstGeom>
            <a:noFill/>
            <a:ln>
              <a:noFill/>
            </a:ln>
            <a:effectLst>
              <a:outerShdw dist="28575" dir="5400000" algn="bl" rotWithShape="0">
                <a:schemeClr val="dk1">
                  <a:alpha val="30000"/>
                </a:schemeClr>
              </a:outerShdw>
            </a:effectLst>
          </p:spPr>
        </p:pic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/>
          <p:nvPr/>
        </p:nvSpPr>
        <p:spPr>
          <a:xfrm>
            <a:off x="-62" y="0"/>
            <a:ext cx="9144000" cy="5143500"/>
          </a:xfrm>
          <a:prstGeom prst="rect">
            <a:avLst/>
          </a:prstGeom>
          <a:gradFill>
            <a:gsLst>
              <a:gs pos="0">
                <a:schemeClr val="dk1"/>
              </a:gs>
              <a:gs pos="72000">
                <a:srgbClr val="E7D5BD">
                  <a:alpha val="0"/>
                </a:srgbClr>
              </a:gs>
              <a:gs pos="100000">
                <a:srgbClr val="E7D5BD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" name="Google Shape;19;p3"/>
          <p:cNvPicPr preferRelativeResize="0"/>
          <p:nvPr/>
        </p:nvPicPr>
        <p:blipFill rotWithShape="1">
          <a:blip r:embed="rId2">
            <a:alphaModFix amt="85000"/>
          </a:blip>
          <a:srcRect/>
          <a:stretch/>
        </p:blipFill>
        <p:spPr>
          <a:xfrm>
            <a:off x="-2" y="-1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994250" y="2427802"/>
            <a:ext cx="3754200" cy="841800"/>
          </a:xfrm>
          <a:prstGeom prst="rect">
            <a:avLst/>
          </a:prstGeom>
          <a:effectLst>
            <a:outerShdw dist="3810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title" idx="2" hasCustomPrompt="1"/>
          </p:nvPr>
        </p:nvSpPr>
        <p:spPr>
          <a:xfrm>
            <a:off x="2267000" y="1355409"/>
            <a:ext cx="1208700" cy="841800"/>
          </a:xfrm>
          <a:prstGeom prst="rect">
            <a:avLst/>
          </a:prstGeom>
          <a:effectLst>
            <a:outerShdw dist="3810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2" name="Google Shape;22;p3"/>
          <p:cNvSpPr txBox="1">
            <a:spLocks noGrp="1"/>
          </p:cNvSpPr>
          <p:nvPr>
            <p:ph type="subTitle" idx="1"/>
          </p:nvPr>
        </p:nvSpPr>
        <p:spPr>
          <a:xfrm>
            <a:off x="994250" y="3544364"/>
            <a:ext cx="3754200" cy="3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pic>
        <p:nvPicPr>
          <p:cNvPr id="23" name="Google Shape;23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78389" y="160100"/>
            <a:ext cx="705011" cy="758609"/>
          </a:xfrm>
          <a:prstGeom prst="rect">
            <a:avLst/>
          </a:prstGeom>
          <a:noFill/>
          <a:ln>
            <a:noFill/>
          </a:ln>
          <a:effectLst>
            <a:outerShdw dist="28575" dir="5400000" algn="bl" rotWithShape="0">
              <a:schemeClr val="dk1">
                <a:alpha val="30000"/>
              </a:schemeClr>
            </a:outerShdw>
          </a:effectLst>
        </p:spPr>
      </p:pic>
      <p:pic>
        <p:nvPicPr>
          <p:cNvPr id="24" name="Google Shape;24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600" y="160100"/>
            <a:ext cx="705011" cy="758609"/>
          </a:xfrm>
          <a:prstGeom prst="rect">
            <a:avLst/>
          </a:prstGeom>
          <a:noFill/>
          <a:ln>
            <a:noFill/>
          </a:ln>
          <a:effectLst>
            <a:outerShdw dist="28575" dir="5400000" algn="bl" rotWithShape="0">
              <a:schemeClr val="dk1">
                <a:alpha val="30000"/>
              </a:schemeClr>
            </a:outerShdw>
          </a:effectLst>
        </p:spPr>
      </p:pic>
      <p:pic>
        <p:nvPicPr>
          <p:cNvPr id="25" name="Google Shape;25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78390" y="4224791"/>
            <a:ext cx="705011" cy="758609"/>
          </a:xfrm>
          <a:prstGeom prst="rect">
            <a:avLst/>
          </a:prstGeom>
          <a:noFill/>
          <a:ln>
            <a:noFill/>
          </a:ln>
          <a:effectLst>
            <a:outerShdw dist="28575" dir="5400000" algn="bl" rotWithShape="0">
              <a:schemeClr val="dk1">
                <a:alpha val="30000"/>
              </a:schemeClr>
            </a:outerShdw>
          </a:effectLst>
        </p:spPr>
      </p:pic>
      <p:pic>
        <p:nvPicPr>
          <p:cNvPr id="26" name="Google Shape;26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600" y="4224791"/>
            <a:ext cx="705011" cy="758609"/>
          </a:xfrm>
          <a:prstGeom prst="rect">
            <a:avLst/>
          </a:prstGeom>
          <a:noFill/>
          <a:ln>
            <a:noFill/>
          </a:ln>
          <a:effectLst>
            <a:outerShdw dist="28575" dir="5400000" algn="bl" rotWithShape="0">
              <a:schemeClr val="dk1">
                <a:alpha val="30000"/>
              </a:schemeClr>
            </a:outerShdw>
          </a:effectLst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dk2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4"/>
          <p:cNvSpPr/>
          <p:nvPr/>
        </p:nvSpPr>
        <p:spPr>
          <a:xfrm>
            <a:off x="-62" y="0"/>
            <a:ext cx="9144000" cy="5143500"/>
          </a:xfrm>
          <a:prstGeom prst="rect">
            <a:avLst/>
          </a:prstGeom>
          <a:gradFill>
            <a:gsLst>
              <a:gs pos="0">
                <a:schemeClr val="dk1"/>
              </a:gs>
              <a:gs pos="72000">
                <a:srgbClr val="E7D5BD">
                  <a:alpha val="0"/>
                </a:srgbClr>
              </a:gs>
              <a:gs pos="100000">
                <a:srgbClr val="E7D5BD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2" name="Google Shape;102;p14"/>
          <p:cNvPicPr preferRelativeResize="0"/>
          <p:nvPr/>
        </p:nvPicPr>
        <p:blipFill rotWithShape="1">
          <a:blip r:embed="rId2">
            <a:alphaModFix amt="85000"/>
          </a:blip>
          <a:srcRect/>
          <a:stretch/>
        </p:blipFill>
        <p:spPr>
          <a:xfrm rot="10800000" flipH="1">
            <a:off x="-2" y="-1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4"/>
          <p:cNvSpPr txBox="1">
            <a:spLocks noGrp="1"/>
          </p:cNvSpPr>
          <p:nvPr>
            <p:ph type="title"/>
          </p:nvPr>
        </p:nvSpPr>
        <p:spPr>
          <a:xfrm>
            <a:off x="2075838" y="2390800"/>
            <a:ext cx="4992300" cy="5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4" name="Google Shape;104;p14"/>
          <p:cNvSpPr txBox="1">
            <a:spLocks noGrp="1"/>
          </p:cNvSpPr>
          <p:nvPr>
            <p:ph type="subTitle" idx="1"/>
          </p:nvPr>
        </p:nvSpPr>
        <p:spPr>
          <a:xfrm>
            <a:off x="2075850" y="1236388"/>
            <a:ext cx="4992300" cy="115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pic>
        <p:nvPicPr>
          <p:cNvPr id="105" name="Google Shape;10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0581" y="94251"/>
            <a:ext cx="765025" cy="890292"/>
          </a:xfrm>
          <a:prstGeom prst="rect">
            <a:avLst/>
          </a:prstGeom>
          <a:noFill/>
          <a:ln>
            <a:noFill/>
          </a:ln>
          <a:effectLst>
            <a:outerShdw dist="28575" dir="5400000" algn="bl" rotWithShape="0">
              <a:schemeClr val="dk1">
                <a:alpha val="30000"/>
              </a:schemeClr>
            </a:outerShdw>
          </a:effectLst>
        </p:spPr>
      </p:pic>
      <p:pic>
        <p:nvPicPr>
          <p:cNvPr id="106" name="Google Shape;106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48268" y="127805"/>
            <a:ext cx="765025" cy="823185"/>
          </a:xfrm>
          <a:prstGeom prst="rect">
            <a:avLst/>
          </a:prstGeom>
          <a:noFill/>
          <a:ln>
            <a:noFill/>
          </a:ln>
          <a:effectLst>
            <a:outerShdw dist="28575" dir="5400000" algn="bl" rotWithShape="0">
              <a:schemeClr val="dk1">
                <a:alpha val="30000"/>
              </a:schemeClr>
            </a:outerShdw>
          </a:effectLst>
        </p:spPr>
      </p:pic>
      <p:pic>
        <p:nvPicPr>
          <p:cNvPr id="107" name="Google Shape;107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1898" y="4158951"/>
            <a:ext cx="702391" cy="890292"/>
          </a:xfrm>
          <a:prstGeom prst="rect">
            <a:avLst/>
          </a:prstGeom>
          <a:noFill/>
          <a:ln>
            <a:noFill/>
          </a:ln>
          <a:effectLst>
            <a:outerShdw dist="28575" dir="5400000" algn="bl" rotWithShape="0">
              <a:schemeClr val="dk1">
                <a:alpha val="30000"/>
              </a:schemeClr>
            </a:outerShdw>
          </a:effectLst>
        </p:spPr>
      </p:pic>
      <p:pic>
        <p:nvPicPr>
          <p:cNvPr id="108" name="Google Shape;108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130037" y="4297965"/>
            <a:ext cx="601725" cy="612283"/>
          </a:xfrm>
          <a:prstGeom prst="rect">
            <a:avLst/>
          </a:prstGeom>
          <a:noFill/>
          <a:ln>
            <a:noFill/>
          </a:ln>
          <a:effectLst>
            <a:outerShdw dist="28575" dir="5400000" algn="bl" rotWithShape="0">
              <a:schemeClr val="dk1">
                <a:alpha val="30000"/>
              </a:schemeClr>
            </a:outerShdw>
          </a:effectLst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">
  <p:cSld name="CUSTOM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17"/>
          <p:cNvPicPr preferRelativeResize="0"/>
          <p:nvPr/>
        </p:nvPicPr>
        <p:blipFill rotWithShape="1">
          <a:blip r:embed="rId2">
            <a:alphaModFix amt="85000"/>
          </a:blip>
          <a:srcRect/>
          <a:stretch/>
        </p:blipFill>
        <p:spPr>
          <a:xfrm>
            <a:off x="-2" y="-1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17"/>
          <p:cNvSpPr/>
          <p:nvPr/>
        </p:nvSpPr>
        <p:spPr>
          <a:xfrm>
            <a:off x="-62" y="0"/>
            <a:ext cx="9144000" cy="5143500"/>
          </a:xfrm>
          <a:prstGeom prst="rect">
            <a:avLst/>
          </a:prstGeom>
          <a:gradFill>
            <a:gsLst>
              <a:gs pos="0">
                <a:schemeClr val="dk1"/>
              </a:gs>
              <a:gs pos="72000">
                <a:srgbClr val="E7D5BD">
                  <a:alpha val="0"/>
                </a:srgbClr>
              </a:gs>
              <a:gs pos="100000">
                <a:srgbClr val="E7D5BD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2" name="Google Shape;13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48406" y="127792"/>
            <a:ext cx="765025" cy="823185"/>
          </a:xfrm>
          <a:prstGeom prst="rect">
            <a:avLst/>
          </a:prstGeom>
          <a:noFill/>
          <a:ln>
            <a:noFill/>
          </a:ln>
          <a:effectLst>
            <a:outerShdw dist="28575" dir="5400000" algn="bl" rotWithShape="0">
              <a:schemeClr val="dk1">
                <a:alpha val="30000"/>
              </a:schemeClr>
            </a:outerShdw>
          </a:effectLst>
        </p:spPr>
      </p:pic>
      <p:pic>
        <p:nvPicPr>
          <p:cNvPr id="133" name="Google Shape;13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0568" y="4158951"/>
            <a:ext cx="765025" cy="890292"/>
          </a:xfrm>
          <a:prstGeom prst="rect">
            <a:avLst/>
          </a:prstGeom>
          <a:noFill/>
          <a:ln>
            <a:noFill/>
          </a:ln>
          <a:effectLst>
            <a:outerShdw dist="28575" dir="5400000" algn="bl" rotWithShape="0">
              <a:schemeClr val="dk1">
                <a:alpha val="30000"/>
              </a:schemeClr>
            </a:outerShdw>
          </a:effectLst>
        </p:spPr>
      </p:pic>
      <p:pic>
        <p:nvPicPr>
          <p:cNvPr id="134" name="Google Shape;134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79710" y="4158951"/>
            <a:ext cx="702391" cy="890292"/>
          </a:xfrm>
          <a:prstGeom prst="rect">
            <a:avLst/>
          </a:prstGeom>
          <a:noFill/>
          <a:ln>
            <a:noFill/>
          </a:ln>
          <a:effectLst>
            <a:outerShdw dist="28575" dir="5400000" algn="bl" rotWithShape="0">
              <a:schemeClr val="dk1">
                <a:alpha val="30000"/>
              </a:schemeClr>
            </a:outerShdw>
          </a:effectLst>
        </p:spPr>
      </p:pic>
      <p:pic>
        <p:nvPicPr>
          <p:cNvPr id="135" name="Google Shape;135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2237" y="233252"/>
            <a:ext cx="601725" cy="612283"/>
          </a:xfrm>
          <a:prstGeom prst="rect">
            <a:avLst/>
          </a:prstGeom>
          <a:noFill/>
          <a:ln>
            <a:noFill/>
          </a:ln>
          <a:effectLst>
            <a:outerShdw dist="28575" dir="5400000" algn="bl" rotWithShape="0">
              <a:schemeClr val="dk1">
                <a:alpha val="30000"/>
              </a:schemeClr>
            </a:outerShdw>
          </a:effectLst>
        </p:spPr>
      </p:pic>
      <p:sp>
        <p:nvSpPr>
          <p:cNvPr id="136" name="Google Shape;136;p17"/>
          <p:cNvSpPr txBox="1">
            <a:spLocks noGrp="1"/>
          </p:cNvSpPr>
          <p:nvPr>
            <p:ph type="title"/>
          </p:nvPr>
        </p:nvSpPr>
        <p:spPr>
          <a:xfrm>
            <a:off x="2364950" y="1585325"/>
            <a:ext cx="4414200" cy="1421700"/>
          </a:xfrm>
          <a:prstGeom prst="rect">
            <a:avLst/>
          </a:prstGeom>
          <a:effectLst>
            <a:outerShdw dist="47625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17"/>
          <p:cNvSpPr txBox="1">
            <a:spLocks noGrp="1"/>
          </p:cNvSpPr>
          <p:nvPr>
            <p:ph type="subTitle" idx="1"/>
          </p:nvPr>
        </p:nvSpPr>
        <p:spPr>
          <a:xfrm>
            <a:off x="2365150" y="3356400"/>
            <a:ext cx="4413900" cy="76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CUSTOM_4_1_1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1"/>
          <p:cNvSpPr/>
          <p:nvPr/>
        </p:nvSpPr>
        <p:spPr>
          <a:xfrm>
            <a:off x="-62" y="0"/>
            <a:ext cx="9144000" cy="5143500"/>
          </a:xfrm>
          <a:prstGeom prst="rect">
            <a:avLst/>
          </a:prstGeom>
          <a:gradFill>
            <a:gsLst>
              <a:gs pos="0">
                <a:schemeClr val="dk1"/>
              </a:gs>
              <a:gs pos="72000">
                <a:srgbClr val="E7D5BD">
                  <a:alpha val="0"/>
                </a:srgbClr>
              </a:gs>
              <a:gs pos="100000">
                <a:srgbClr val="E7D5BD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4" name="Google Shape;164;p21"/>
          <p:cNvPicPr preferRelativeResize="0"/>
          <p:nvPr/>
        </p:nvPicPr>
        <p:blipFill rotWithShape="1">
          <a:blip r:embed="rId2">
            <a:alphaModFix amt="85000"/>
          </a:blip>
          <a:srcRect/>
          <a:stretch/>
        </p:blipFill>
        <p:spPr>
          <a:xfrm rot="10800000" flipH="1">
            <a:off x="-2" y="-1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1"/>
          <p:cNvSpPr txBox="1">
            <a:spLocks noGrp="1"/>
          </p:cNvSpPr>
          <p:nvPr>
            <p:ph type="title"/>
          </p:nvPr>
        </p:nvSpPr>
        <p:spPr>
          <a:xfrm>
            <a:off x="4183350" y="1896850"/>
            <a:ext cx="3410400" cy="572700"/>
          </a:xfrm>
          <a:prstGeom prst="rect">
            <a:avLst/>
          </a:prstGeom>
          <a:effectLst>
            <a:outerShdw dist="28575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21"/>
          <p:cNvSpPr txBox="1">
            <a:spLocks noGrp="1"/>
          </p:cNvSpPr>
          <p:nvPr>
            <p:ph type="subTitle" idx="1"/>
          </p:nvPr>
        </p:nvSpPr>
        <p:spPr>
          <a:xfrm>
            <a:off x="4183350" y="2549475"/>
            <a:ext cx="3410400" cy="82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pic>
        <p:nvPicPr>
          <p:cNvPr id="167" name="Google Shape;16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0581" y="4158939"/>
            <a:ext cx="765025" cy="890292"/>
          </a:xfrm>
          <a:prstGeom prst="rect">
            <a:avLst/>
          </a:prstGeom>
          <a:noFill/>
          <a:ln>
            <a:noFill/>
          </a:ln>
          <a:effectLst>
            <a:outerShdw dist="28575" dir="5400000" algn="bl" rotWithShape="0">
              <a:schemeClr val="dk1">
                <a:alpha val="30000"/>
              </a:schemeClr>
            </a:outerShdw>
          </a:effectLst>
        </p:spPr>
      </p:pic>
      <p:pic>
        <p:nvPicPr>
          <p:cNvPr id="168" name="Google Shape;168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0581" y="127805"/>
            <a:ext cx="765025" cy="823185"/>
          </a:xfrm>
          <a:prstGeom prst="rect">
            <a:avLst/>
          </a:prstGeom>
          <a:noFill/>
          <a:ln>
            <a:noFill/>
          </a:ln>
          <a:effectLst>
            <a:outerShdw dist="28575" dir="5400000" algn="bl" rotWithShape="0">
              <a:schemeClr val="dk1">
                <a:alpha val="30000"/>
              </a:schemeClr>
            </a:outerShdw>
          </a:effectLst>
        </p:spPr>
      </p:pic>
      <p:pic>
        <p:nvPicPr>
          <p:cNvPr id="169" name="Google Shape;169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79710" y="94251"/>
            <a:ext cx="702391" cy="890292"/>
          </a:xfrm>
          <a:prstGeom prst="rect">
            <a:avLst/>
          </a:prstGeom>
          <a:noFill/>
          <a:ln>
            <a:noFill/>
          </a:ln>
          <a:effectLst>
            <a:outerShdw dist="28575" dir="5400000" algn="bl" rotWithShape="0">
              <a:schemeClr val="dk1">
                <a:alpha val="30000"/>
              </a:schemeClr>
            </a:outerShdw>
          </a:effectLst>
        </p:spPr>
      </p:pic>
      <p:pic>
        <p:nvPicPr>
          <p:cNvPr id="170" name="Google Shape;170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130049" y="4297952"/>
            <a:ext cx="601725" cy="612283"/>
          </a:xfrm>
          <a:prstGeom prst="rect">
            <a:avLst/>
          </a:prstGeom>
          <a:noFill/>
          <a:ln>
            <a:noFill/>
          </a:ln>
          <a:effectLst>
            <a:outerShdw dist="28575" dir="5400000" algn="bl" rotWithShape="0">
              <a:schemeClr val="dk1">
                <a:alpha val="30000"/>
              </a:schemeClr>
            </a:outerShdw>
          </a:effectLst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6_2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4"/>
          <p:cNvSpPr/>
          <p:nvPr/>
        </p:nvSpPr>
        <p:spPr>
          <a:xfrm>
            <a:off x="-62" y="0"/>
            <a:ext cx="9144000" cy="5143500"/>
          </a:xfrm>
          <a:prstGeom prst="rect">
            <a:avLst/>
          </a:prstGeom>
          <a:gradFill>
            <a:gsLst>
              <a:gs pos="0">
                <a:schemeClr val="dk1"/>
              </a:gs>
              <a:gs pos="72000">
                <a:srgbClr val="E7D5BD">
                  <a:alpha val="0"/>
                </a:srgbClr>
              </a:gs>
              <a:gs pos="100000">
                <a:srgbClr val="E7D5BD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8" name="Google Shape;188;p24"/>
          <p:cNvPicPr preferRelativeResize="0"/>
          <p:nvPr/>
        </p:nvPicPr>
        <p:blipFill rotWithShape="1">
          <a:blip r:embed="rId2">
            <a:alphaModFix amt="85000"/>
          </a:blip>
          <a:srcRect/>
          <a:stretch/>
        </p:blipFill>
        <p:spPr>
          <a:xfrm>
            <a:off x="-2" y="-1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4"/>
          <p:cNvSpPr txBox="1">
            <a:spLocks noGrp="1"/>
          </p:cNvSpPr>
          <p:nvPr>
            <p:ph type="title"/>
          </p:nvPr>
        </p:nvSpPr>
        <p:spPr>
          <a:xfrm>
            <a:off x="720075" y="539400"/>
            <a:ext cx="7704000" cy="572700"/>
          </a:xfrm>
          <a:prstGeom prst="rect">
            <a:avLst/>
          </a:prstGeom>
          <a:effectLst>
            <a:outerShdw dist="28575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90" name="Google Shape;190;p24"/>
          <p:cNvSpPr txBox="1">
            <a:spLocks noGrp="1"/>
          </p:cNvSpPr>
          <p:nvPr>
            <p:ph type="subTitle" idx="1"/>
          </p:nvPr>
        </p:nvSpPr>
        <p:spPr>
          <a:xfrm>
            <a:off x="937700" y="3796250"/>
            <a:ext cx="2175300" cy="66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p24"/>
          <p:cNvSpPr txBox="1">
            <a:spLocks noGrp="1"/>
          </p:cNvSpPr>
          <p:nvPr>
            <p:ph type="subTitle" idx="2"/>
          </p:nvPr>
        </p:nvSpPr>
        <p:spPr>
          <a:xfrm>
            <a:off x="3484422" y="3796250"/>
            <a:ext cx="2175300" cy="66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24"/>
          <p:cNvSpPr txBox="1">
            <a:spLocks noGrp="1"/>
          </p:cNvSpPr>
          <p:nvPr>
            <p:ph type="subTitle" idx="3"/>
          </p:nvPr>
        </p:nvSpPr>
        <p:spPr>
          <a:xfrm>
            <a:off x="6031150" y="3796250"/>
            <a:ext cx="2175300" cy="66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3" name="Google Shape;193;p24"/>
          <p:cNvSpPr txBox="1">
            <a:spLocks noGrp="1"/>
          </p:cNvSpPr>
          <p:nvPr>
            <p:ph type="subTitle" idx="4"/>
          </p:nvPr>
        </p:nvSpPr>
        <p:spPr>
          <a:xfrm>
            <a:off x="937700" y="1652550"/>
            <a:ext cx="2175300" cy="40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Bigshot One"/>
              <a:buNone/>
              <a:defRPr sz="2000">
                <a:solidFill>
                  <a:schemeClr val="lt1"/>
                </a:solidFill>
                <a:latin typeface="Bigshot One"/>
                <a:ea typeface="Bigshot One"/>
                <a:cs typeface="Bigshot One"/>
                <a:sym typeface="Bigshot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Bigshot One"/>
              <a:buNone/>
              <a:defRPr sz="2000">
                <a:solidFill>
                  <a:schemeClr val="lt1"/>
                </a:solidFill>
                <a:latin typeface="Bigshot One"/>
                <a:ea typeface="Bigshot One"/>
                <a:cs typeface="Bigshot One"/>
                <a:sym typeface="Bigshot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Bigshot One"/>
              <a:buNone/>
              <a:defRPr sz="2000">
                <a:solidFill>
                  <a:schemeClr val="lt1"/>
                </a:solidFill>
                <a:latin typeface="Bigshot One"/>
                <a:ea typeface="Bigshot One"/>
                <a:cs typeface="Bigshot One"/>
                <a:sym typeface="Bigshot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Bigshot One"/>
              <a:buNone/>
              <a:defRPr sz="2000">
                <a:solidFill>
                  <a:schemeClr val="lt1"/>
                </a:solidFill>
                <a:latin typeface="Bigshot One"/>
                <a:ea typeface="Bigshot One"/>
                <a:cs typeface="Bigshot One"/>
                <a:sym typeface="Bigshot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Bigshot One"/>
              <a:buNone/>
              <a:defRPr sz="2000">
                <a:solidFill>
                  <a:schemeClr val="lt1"/>
                </a:solidFill>
                <a:latin typeface="Bigshot One"/>
                <a:ea typeface="Bigshot One"/>
                <a:cs typeface="Bigshot One"/>
                <a:sym typeface="Bigshot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Bigshot One"/>
              <a:buNone/>
              <a:defRPr sz="2000">
                <a:solidFill>
                  <a:schemeClr val="lt1"/>
                </a:solidFill>
                <a:latin typeface="Bigshot One"/>
                <a:ea typeface="Bigshot One"/>
                <a:cs typeface="Bigshot One"/>
                <a:sym typeface="Bigshot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Bigshot One"/>
              <a:buNone/>
              <a:defRPr sz="2000">
                <a:solidFill>
                  <a:schemeClr val="lt1"/>
                </a:solidFill>
                <a:latin typeface="Bigshot One"/>
                <a:ea typeface="Bigshot One"/>
                <a:cs typeface="Bigshot One"/>
                <a:sym typeface="Bigshot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Bigshot One"/>
              <a:buNone/>
              <a:defRPr sz="2000">
                <a:solidFill>
                  <a:schemeClr val="lt1"/>
                </a:solidFill>
                <a:latin typeface="Bigshot One"/>
                <a:ea typeface="Bigshot One"/>
                <a:cs typeface="Bigshot One"/>
                <a:sym typeface="Bigshot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Bigshot One"/>
              <a:buNone/>
              <a:defRPr sz="2000">
                <a:solidFill>
                  <a:schemeClr val="lt1"/>
                </a:solidFill>
                <a:latin typeface="Bigshot One"/>
                <a:ea typeface="Bigshot One"/>
                <a:cs typeface="Bigshot One"/>
                <a:sym typeface="Bigshot One"/>
              </a:defRPr>
            </a:lvl9pPr>
          </a:lstStyle>
          <a:p>
            <a:endParaRPr/>
          </a:p>
        </p:txBody>
      </p:sp>
      <p:sp>
        <p:nvSpPr>
          <p:cNvPr id="194" name="Google Shape;194;p24"/>
          <p:cNvSpPr txBox="1">
            <a:spLocks noGrp="1"/>
          </p:cNvSpPr>
          <p:nvPr>
            <p:ph type="subTitle" idx="5"/>
          </p:nvPr>
        </p:nvSpPr>
        <p:spPr>
          <a:xfrm>
            <a:off x="3484425" y="1652550"/>
            <a:ext cx="2175300" cy="40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Bigshot One"/>
              <a:buNone/>
              <a:defRPr sz="2000">
                <a:solidFill>
                  <a:schemeClr val="lt1"/>
                </a:solidFill>
                <a:latin typeface="Bigshot One"/>
                <a:ea typeface="Bigshot One"/>
                <a:cs typeface="Bigshot One"/>
                <a:sym typeface="Bigshot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Bigshot One"/>
              <a:buNone/>
              <a:defRPr sz="2000">
                <a:solidFill>
                  <a:schemeClr val="lt1"/>
                </a:solidFill>
                <a:latin typeface="Bigshot One"/>
                <a:ea typeface="Bigshot One"/>
                <a:cs typeface="Bigshot One"/>
                <a:sym typeface="Bigshot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Bigshot One"/>
              <a:buNone/>
              <a:defRPr sz="2000">
                <a:solidFill>
                  <a:schemeClr val="lt1"/>
                </a:solidFill>
                <a:latin typeface="Bigshot One"/>
                <a:ea typeface="Bigshot One"/>
                <a:cs typeface="Bigshot One"/>
                <a:sym typeface="Bigshot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Bigshot One"/>
              <a:buNone/>
              <a:defRPr sz="2000">
                <a:solidFill>
                  <a:schemeClr val="lt1"/>
                </a:solidFill>
                <a:latin typeface="Bigshot One"/>
                <a:ea typeface="Bigshot One"/>
                <a:cs typeface="Bigshot One"/>
                <a:sym typeface="Bigshot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Bigshot One"/>
              <a:buNone/>
              <a:defRPr sz="2000">
                <a:solidFill>
                  <a:schemeClr val="lt1"/>
                </a:solidFill>
                <a:latin typeface="Bigshot One"/>
                <a:ea typeface="Bigshot One"/>
                <a:cs typeface="Bigshot One"/>
                <a:sym typeface="Bigshot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Bigshot One"/>
              <a:buNone/>
              <a:defRPr sz="2000">
                <a:solidFill>
                  <a:schemeClr val="lt1"/>
                </a:solidFill>
                <a:latin typeface="Bigshot One"/>
                <a:ea typeface="Bigshot One"/>
                <a:cs typeface="Bigshot One"/>
                <a:sym typeface="Bigshot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Bigshot One"/>
              <a:buNone/>
              <a:defRPr sz="2000">
                <a:solidFill>
                  <a:schemeClr val="lt1"/>
                </a:solidFill>
                <a:latin typeface="Bigshot One"/>
                <a:ea typeface="Bigshot One"/>
                <a:cs typeface="Bigshot One"/>
                <a:sym typeface="Bigshot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Bigshot One"/>
              <a:buNone/>
              <a:defRPr sz="2000">
                <a:solidFill>
                  <a:schemeClr val="lt1"/>
                </a:solidFill>
                <a:latin typeface="Bigshot One"/>
                <a:ea typeface="Bigshot One"/>
                <a:cs typeface="Bigshot One"/>
                <a:sym typeface="Bigshot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Bigshot One"/>
              <a:buNone/>
              <a:defRPr sz="2000">
                <a:solidFill>
                  <a:schemeClr val="lt1"/>
                </a:solidFill>
                <a:latin typeface="Bigshot One"/>
                <a:ea typeface="Bigshot One"/>
                <a:cs typeface="Bigshot One"/>
                <a:sym typeface="Bigshot One"/>
              </a:defRPr>
            </a:lvl9pPr>
          </a:lstStyle>
          <a:p>
            <a:endParaRPr/>
          </a:p>
        </p:txBody>
      </p:sp>
      <p:sp>
        <p:nvSpPr>
          <p:cNvPr id="195" name="Google Shape;195;p24"/>
          <p:cNvSpPr txBox="1">
            <a:spLocks noGrp="1"/>
          </p:cNvSpPr>
          <p:nvPr>
            <p:ph type="subTitle" idx="6"/>
          </p:nvPr>
        </p:nvSpPr>
        <p:spPr>
          <a:xfrm>
            <a:off x="6031150" y="1652550"/>
            <a:ext cx="2175300" cy="40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Bigshot One"/>
              <a:buNone/>
              <a:defRPr sz="2000">
                <a:solidFill>
                  <a:schemeClr val="lt1"/>
                </a:solidFill>
                <a:latin typeface="Bigshot One"/>
                <a:ea typeface="Bigshot One"/>
                <a:cs typeface="Bigshot One"/>
                <a:sym typeface="Bigshot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Bigshot One"/>
              <a:buNone/>
              <a:defRPr sz="2000">
                <a:solidFill>
                  <a:schemeClr val="lt1"/>
                </a:solidFill>
                <a:latin typeface="Bigshot One"/>
                <a:ea typeface="Bigshot One"/>
                <a:cs typeface="Bigshot One"/>
                <a:sym typeface="Bigshot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Bigshot One"/>
              <a:buNone/>
              <a:defRPr sz="2000">
                <a:solidFill>
                  <a:schemeClr val="lt1"/>
                </a:solidFill>
                <a:latin typeface="Bigshot One"/>
                <a:ea typeface="Bigshot One"/>
                <a:cs typeface="Bigshot One"/>
                <a:sym typeface="Bigshot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Bigshot One"/>
              <a:buNone/>
              <a:defRPr sz="2000">
                <a:solidFill>
                  <a:schemeClr val="lt1"/>
                </a:solidFill>
                <a:latin typeface="Bigshot One"/>
                <a:ea typeface="Bigshot One"/>
                <a:cs typeface="Bigshot One"/>
                <a:sym typeface="Bigshot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Bigshot One"/>
              <a:buNone/>
              <a:defRPr sz="2000">
                <a:solidFill>
                  <a:schemeClr val="lt1"/>
                </a:solidFill>
                <a:latin typeface="Bigshot One"/>
                <a:ea typeface="Bigshot One"/>
                <a:cs typeface="Bigshot One"/>
                <a:sym typeface="Bigshot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Bigshot One"/>
              <a:buNone/>
              <a:defRPr sz="2000">
                <a:solidFill>
                  <a:schemeClr val="lt1"/>
                </a:solidFill>
                <a:latin typeface="Bigshot One"/>
                <a:ea typeface="Bigshot One"/>
                <a:cs typeface="Bigshot One"/>
                <a:sym typeface="Bigshot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Bigshot One"/>
              <a:buNone/>
              <a:defRPr sz="2000">
                <a:solidFill>
                  <a:schemeClr val="lt1"/>
                </a:solidFill>
                <a:latin typeface="Bigshot One"/>
                <a:ea typeface="Bigshot One"/>
                <a:cs typeface="Bigshot One"/>
                <a:sym typeface="Bigshot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Bigshot One"/>
              <a:buNone/>
              <a:defRPr sz="2000">
                <a:solidFill>
                  <a:schemeClr val="lt1"/>
                </a:solidFill>
                <a:latin typeface="Bigshot One"/>
                <a:ea typeface="Bigshot One"/>
                <a:cs typeface="Bigshot One"/>
                <a:sym typeface="Bigshot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Bigshot One"/>
              <a:buNone/>
              <a:defRPr sz="2000">
                <a:solidFill>
                  <a:schemeClr val="lt1"/>
                </a:solidFill>
                <a:latin typeface="Bigshot One"/>
                <a:ea typeface="Bigshot One"/>
                <a:cs typeface="Bigshot One"/>
                <a:sym typeface="Bigshot On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2_1"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1"/>
          <p:cNvSpPr/>
          <p:nvPr/>
        </p:nvSpPr>
        <p:spPr>
          <a:xfrm>
            <a:off x="-62" y="0"/>
            <a:ext cx="9144000" cy="5143500"/>
          </a:xfrm>
          <a:prstGeom prst="rect">
            <a:avLst/>
          </a:prstGeom>
          <a:gradFill>
            <a:gsLst>
              <a:gs pos="0">
                <a:schemeClr val="dk1"/>
              </a:gs>
              <a:gs pos="72000">
                <a:srgbClr val="E7D5BD">
                  <a:alpha val="0"/>
                </a:srgbClr>
              </a:gs>
              <a:gs pos="100000">
                <a:srgbClr val="E7D5BD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80" name="Google Shape;280;p31"/>
          <p:cNvPicPr preferRelativeResize="0"/>
          <p:nvPr/>
        </p:nvPicPr>
        <p:blipFill rotWithShape="1">
          <a:blip r:embed="rId2">
            <a:alphaModFix amt="85000"/>
          </a:blip>
          <a:srcRect/>
          <a:stretch/>
        </p:blipFill>
        <p:spPr>
          <a:xfrm>
            <a:off x="-2" y="-1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31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  <a:effectLst>
            <a:outerShdw dist="28575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3"/>
          <p:cNvSpPr/>
          <p:nvPr/>
        </p:nvSpPr>
        <p:spPr>
          <a:xfrm>
            <a:off x="-62" y="0"/>
            <a:ext cx="9144000" cy="5143500"/>
          </a:xfrm>
          <a:prstGeom prst="rect">
            <a:avLst/>
          </a:prstGeom>
          <a:gradFill>
            <a:gsLst>
              <a:gs pos="0">
                <a:schemeClr val="dk1"/>
              </a:gs>
              <a:gs pos="72000">
                <a:srgbClr val="E7D5BD">
                  <a:alpha val="0"/>
                </a:srgbClr>
              </a:gs>
              <a:gs pos="100000">
                <a:srgbClr val="E7D5BD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98" name="Google Shape;298;p33"/>
          <p:cNvPicPr preferRelativeResize="0"/>
          <p:nvPr/>
        </p:nvPicPr>
        <p:blipFill rotWithShape="1">
          <a:blip r:embed="rId2">
            <a:alphaModFix amt="85000"/>
          </a:blip>
          <a:srcRect/>
          <a:stretch/>
        </p:blipFill>
        <p:spPr>
          <a:xfrm>
            <a:off x="-2" y="-1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0581" y="94251"/>
            <a:ext cx="765025" cy="890292"/>
          </a:xfrm>
          <a:prstGeom prst="rect">
            <a:avLst/>
          </a:prstGeom>
          <a:noFill/>
          <a:ln>
            <a:noFill/>
          </a:ln>
          <a:effectLst>
            <a:outerShdw dist="28575" dir="5400000" algn="bl" rotWithShape="0">
              <a:schemeClr val="dk1">
                <a:alpha val="30000"/>
              </a:schemeClr>
            </a:outerShdw>
          </a:effectLst>
        </p:spPr>
      </p:pic>
      <p:pic>
        <p:nvPicPr>
          <p:cNvPr id="300" name="Google Shape;300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48268" y="127805"/>
            <a:ext cx="765025" cy="823185"/>
          </a:xfrm>
          <a:prstGeom prst="rect">
            <a:avLst/>
          </a:prstGeom>
          <a:noFill/>
          <a:ln>
            <a:noFill/>
          </a:ln>
          <a:effectLst>
            <a:outerShdw dist="28575" dir="5400000" algn="bl" rotWithShape="0">
              <a:schemeClr val="dk1">
                <a:alpha val="30000"/>
              </a:schemeClr>
            </a:outerShdw>
          </a:effectLst>
        </p:spPr>
      </p:pic>
      <p:pic>
        <p:nvPicPr>
          <p:cNvPr id="301" name="Google Shape;301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1898" y="4158951"/>
            <a:ext cx="702391" cy="890292"/>
          </a:xfrm>
          <a:prstGeom prst="rect">
            <a:avLst/>
          </a:prstGeom>
          <a:noFill/>
          <a:ln>
            <a:noFill/>
          </a:ln>
          <a:effectLst>
            <a:outerShdw dist="28575" dir="5400000" algn="bl" rotWithShape="0">
              <a:schemeClr val="dk1">
                <a:alpha val="30000"/>
              </a:schemeClr>
            </a:outerShdw>
          </a:effectLst>
        </p:spPr>
      </p:pic>
      <p:pic>
        <p:nvPicPr>
          <p:cNvPr id="302" name="Google Shape;302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130037" y="4297965"/>
            <a:ext cx="601725" cy="612283"/>
          </a:xfrm>
          <a:prstGeom prst="rect">
            <a:avLst/>
          </a:prstGeom>
          <a:noFill/>
          <a:ln>
            <a:noFill/>
          </a:ln>
          <a:effectLst>
            <a:outerShdw dist="28575" dir="5400000" algn="bl" rotWithShape="0">
              <a:schemeClr val="dk1">
                <a:alpha val="30000"/>
              </a:schemeClr>
            </a:outerShdw>
          </a:effectLst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igshot One"/>
              <a:buNone/>
              <a:defRPr sz="3200">
                <a:solidFill>
                  <a:schemeClr val="dk1"/>
                </a:solidFill>
                <a:latin typeface="Bigshot One"/>
                <a:ea typeface="Bigshot One"/>
                <a:cs typeface="Bigshot One"/>
                <a:sym typeface="Bigshot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igshot One"/>
              <a:buNone/>
              <a:defRPr sz="3200">
                <a:solidFill>
                  <a:schemeClr val="dk1"/>
                </a:solidFill>
                <a:latin typeface="Bigshot One"/>
                <a:ea typeface="Bigshot One"/>
                <a:cs typeface="Bigshot One"/>
                <a:sym typeface="Bigshot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igshot One"/>
              <a:buNone/>
              <a:defRPr sz="3200">
                <a:solidFill>
                  <a:schemeClr val="dk1"/>
                </a:solidFill>
                <a:latin typeface="Bigshot One"/>
                <a:ea typeface="Bigshot One"/>
                <a:cs typeface="Bigshot One"/>
                <a:sym typeface="Bigshot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igshot One"/>
              <a:buNone/>
              <a:defRPr sz="3200">
                <a:solidFill>
                  <a:schemeClr val="dk1"/>
                </a:solidFill>
                <a:latin typeface="Bigshot One"/>
                <a:ea typeface="Bigshot One"/>
                <a:cs typeface="Bigshot One"/>
                <a:sym typeface="Bigshot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igshot One"/>
              <a:buNone/>
              <a:defRPr sz="3200">
                <a:solidFill>
                  <a:schemeClr val="dk1"/>
                </a:solidFill>
                <a:latin typeface="Bigshot One"/>
                <a:ea typeface="Bigshot One"/>
                <a:cs typeface="Bigshot One"/>
                <a:sym typeface="Bigshot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igshot One"/>
              <a:buNone/>
              <a:defRPr sz="3200">
                <a:solidFill>
                  <a:schemeClr val="dk1"/>
                </a:solidFill>
                <a:latin typeface="Bigshot One"/>
                <a:ea typeface="Bigshot One"/>
                <a:cs typeface="Bigshot One"/>
                <a:sym typeface="Bigshot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igshot One"/>
              <a:buNone/>
              <a:defRPr sz="3200">
                <a:solidFill>
                  <a:schemeClr val="dk1"/>
                </a:solidFill>
                <a:latin typeface="Bigshot One"/>
                <a:ea typeface="Bigshot One"/>
                <a:cs typeface="Bigshot One"/>
                <a:sym typeface="Bigshot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igshot One"/>
              <a:buNone/>
              <a:defRPr sz="3200">
                <a:solidFill>
                  <a:schemeClr val="dk1"/>
                </a:solidFill>
                <a:latin typeface="Bigshot One"/>
                <a:ea typeface="Bigshot One"/>
                <a:cs typeface="Bigshot One"/>
                <a:sym typeface="Bigshot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igshot One"/>
              <a:buNone/>
              <a:defRPr sz="3200">
                <a:solidFill>
                  <a:schemeClr val="dk1"/>
                </a:solidFill>
                <a:latin typeface="Bigshot One"/>
                <a:ea typeface="Bigshot One"/>
                <a:cs typeface="Bigshot One"/>
                <a:sym typeface="Bigshot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100" y="1152475"/>
            <a:ext cx="7717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●"/>
              <a:defRPr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○"/>
              <a:defRPr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■"/>
              <a:defRPr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●"/>
              <a:defRPr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○"/>
              <a:defRPr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■"/>
              <a:defRPr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●"/>
              <a:defRPr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○"/>
              <a:defRPr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Cairo"/>
              <a:buChar char="■"/>
              <a:defRPr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8" r:id="rId3"/>
    <p:sldLayoutId id="2147483660" r:id="rId4"/>
    <p:sldLayoutId id="2147483663" r:id="rId5"/>
    <p:sldLayoutId id="2147483667" r:id="rId6"/>
    <p:sldLayoutId id="2147483670" r:id="rId7"/>
    <p:sldLayoutId id="2147483677" r:id="rId8"/>
    <p:sldLayoutId id="2147483679" r:id="rId9"/>
    <p:sldLayoutId id="2147483680" r:id="rId10"/>
    <p:sldLayoutId id="2147483681" r:id="rId11"/>
    <p:sldLayoutId id="2147483682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6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microsoft.com/office/2007/relationships/hdphoto" Target="../media/hdphoto1.wdp"/><Relationship Id="rId9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6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microsoft.com/office/2007/relationships/hdphoto" Target="../media/hdphoto1.wdp"/><Relationship Id="rId9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6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png"/><Relationship Id="rId11" Type="http://schemas.microsoft.com/office/2007/relationships/hdphoto" Target="../media/hdphoto7.wdp"/><Relationship Id="rId5" Type="http://schemas.openxmlformats.org/officeDocument/2006/relationships/image" Target="../media/image13.png"/><Relationship Id="rId10" Type="http://schemas.openxmlformats.org/officeDocument/2006/relationships/image" Target="../media/image28.png"/><Relationship Id="rId4" Type="http://schemas.microsoft.com/office/2007/relationships/hdphoto" Target="../media/hdphoto1.wdp"/><Relationship Id="rId9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microsoft.com/office/2007/relationships/hdphoto" Target="../media/hdphoto1.wdp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5" Type="http://schemas.openxmlformats.org/officeDocument/2006/relationships/image" Target="../media/image16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3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png"/><Relationship Id="rId5" Type="http://schemas.microsoft.com/office/2007/relationships/hdphoto" Target="../media/hdphoto1.wdp"/><Relationship Id="rId4" Type="http://schemas.openxmlformats.org/officeDocument/2006/relationships/image" Target="../media/image6.png"/><Relationship Id="rId9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4.png"/><Relationship Id="rId7" Type="http://schemas.microsoft.com/office/2007/relationships/hdphoto" Target="../media/hdphoto1.wdp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5" Type="http://schemas.openxmlformats.org/officeDocument/2006/relationships/image" Target="../media/image16.png"/><Relationship Id="rId10" Type="http://schemas.openxmlformats.org/officeDocument/2006/relationships/image" Target="../media/image13.png"/><Relationship Id="rId4" Type="http://schemas.openxmlformats.org/officeDocument/2006/relationships/image" Target="../media/image15.png"/><Relationship Id="rId9" Type="http://schemas.microsoft.com/office/2007/relationships/hdphoto" Target="../media/hdphoto6.wdp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6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png"/><Relationship Id="rId11" Type="http://schemas.microsoft.com/office/2007/relationships/hdphoto" Target="../media/hdphoto6.wdp"/><Relationship Id="rId5" Type="http://schemas.openxmlformats.org/officeDocument/2006/relationships/image" Target="../media/image13.png"/><Relationship Id="rId10" Type="http://schemas.openxmlformats.org/officeDocument/2006/relationships/image" Target="../media/image27.png"/><Relationship Id="rId4" Type="http://schemas.microsoft.com/office/2007/relationships/hdphoto" Target="../media/hdphoto1.wdp"/><Relationship Id="rId9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14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34.png"/><Relationship Id="rId3" Type="http://schemas.openxmlformats.org/officeDocument/2006/relationships/image" Target="../media/image14.png"/><Relationship Id="rId7" Type="http://schemas.openxmlformats.org/officeDocument/2006/relationships/image" Target="../media/image30.png"/><Relationship Id="rId12" Type="http://schemas.openxmlformats.org/officeDocument/2006/relationships/image" Target="../media/image25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9.png"/><Relationship Id="rId11" Type="http://schemas.openxmlformats.org/officeDocument/2006/relationships/image" Target="../media/image240.png"/><Relationship Id="rId5" Type="http://schemas.openxmlformats.org/officeDocument/2006/relationships/image" Target="../media/image33.png"/><Relationship Id="rId10" Type="http://schemas.openxmlformats.org/officeDocument/2006/relationships/image" Target="../media/image230.png"/><Relationship Id="rId4" Type="http://schemas.openxmlformats.org/officeDocument/2006/relationships/image" Target="../media/image15.png"/><Relationship Id="rId9" Type="http://schemas.microsoft.com/office/2007/relationships/hdphoto" Target="../media/hdphoto1.wdp"/><Relationship Id="rId1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6.png"/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microsoft.com/office/2007/relationships/hdphoto" Target="../media/hdphoto3.wdp"/><Relationship Id="rId11" Type="http://schemas.openxmlformats.org/officeDocument/2006/relationships/image" Target="../media/image4.png"/><Relationship Id="rId5" Type="http://schemas.openxmlformats.org/officeDocument/2006/relationships/image" Target="../media/image12.png"/><Relationship Id="rId10" Type="http://schemas.openxmlformats.org/officeDocument/2006/relationships/image" Target="../media/image2.png"/><Relationship Id="rId4" Type="http://schemas.microsoft.com/office/2007/relationships/hdphoto" Target="../media/hdphoto2.wdp"/><Relationship Id="rId9" Type="http://schemas.openxmlformats.org/officeDocument/2006/relationships/image" Target="../media/image15.png"/><Relationship Id="rId1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6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4.png"/><Relationship Id="rId5" Type="http://schemas.openxmlformats.org/officeDocument/2006/relationships/image" Target="../media/image18.png"/><Relationship Id="rId10" Type="http://schemas.openxmlformats.org/officeDocument/2006/relationships/image" Target="../media/image20.png"/><Relationship Id="rId4" Type="http://schemas.microsoft.com/office/2007/relationships/hdphoto" Target="../media/hdphoto1.wdp"/><Relationship Id="rId9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6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png"/><Relationship Id="rId11" Type="http://schemas.openxmlformats.org/officeDocument/2006/relationships/image" Target="../media/image21.png"/><Relationship Id="rId5" Type="http://schemas.openxmlformats.org/officeDocument/2006/relationships/image" Target="../media/image13.png"/><Relationship Id="rId10" Type="http://schemas.openxmlformats.org/officeDocument/2006/relationships/image" Target="../media/image16.png"/><Relationship Id="rId4" Type="http://schemas.microsoft.com/office/2007/relationships/hdphoto" Target="../media/hdphoto1.wdp"/><Relationship Id="rId9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1.png"/><Relationship Id="rId4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6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4.png"/><Relationship Id="rId5" Type="http://schemas.openxmlformats.org/officeDocument/2006/relationships/image" Target="../media/image18.png"/><Relationship Id="rId10" Type="http://schemas.openxmlformats.org/officeDocument/2006/relationships/image" Target="../media/image20.png"/><Relationship Id="rId4" Type="http://schemas.microsoft.com/office/2007/relationships/hdphoto" Target="../media/hdphoto1.wdp"/><Relationship Id="rId9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1.png"/><Relationship Id="rId4" Type="http://schemas.openxmlformats.org/officeDocument/2006/relationships/image" Target="../media/image1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png"/><Relationship Id="rId5" Type="http://schemas.openxmlformats.org/officeDocument/2006/relationships/image" Target="../media/image36.png"/><Relationship Id="rId4" Type="http://schemas.openxmlformats.org/officeDocument/2006/relationships/image" Target="../media/image15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png"/><Relationship Id="rId5" Type="http://schemas.openxmlformats.org/officeDocument/2006/relationships/image" Target="../media/image8.png"/><Relationship Id="rId4" Type="http://schemas.microsoft.com/office/2007/relationships/hdphoto" Target="../media/hdphoto1.wdp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6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8.jpg"/><Relationship Id="rId5" Type="http://schemas.openxmlformats.org/officeDocument/2006/relationships/image" Target="../media/image37.png"/><Relationship Id="rId10" Type="http://schemas.openxmlformats.org/officeDocument/2006/relationships/image" Target="../media/image39.png"/><Relationship Id="rId4" Type="http://schemas.microsoft.com/office/2007/relationships/hdphoto" Target="../media/hdphoto1.wdp"/><Relationship Id="rId9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7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.png"/><Relationship Id="rId5" Type="http://schemas.openxmlformats.org/officeDocument/2006/relationships/image" Target="../media/image14.png"/><Relationship Id="rId10" Type="http://schemas.openxmlformats.org/officeDocument/2006/relationships/image" Target="../media/image4.png"/><Relationship Id="rId4" Type="http://schemas.openxmlformats.org/officeDocument/2006/relationships/image" Target="../media/image13.png"/><Relationship Id="rId9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6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4.png"/><Relationship Id="rId5" Type="http://schemas.openxmlformats.org/officeDocument/2006/relationships/image" Target="../media/image18.png"/><Relationship Id="rId10" Type="http://schemas.openxmlformats.org/officeDocument/2006/relationships/image" Target="../media/image20.png"/><Relationship Id="rId4" Type="http://schemas.microsoft.com/office/2007/relationships/hdphoto" Target="../media/hdphoto1.wdp"/><Relationship Id="rId9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3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.png"/><Relationship Id="rId5" Type="http://schemas.openxmlformats.org/officeDocument/2006/relationships/image" Target="../media/image17.png"/><Relationship Id="rId10" Type="http://schemas.microsoft.com/office/2007/relationships/hdphoto" Target="../media/hdphoto1.wdp"/><Relationship Id="rId4" Type="http://schemas.openxmlformats.org/officeDocument/2006/relationships/image" Target="../media/image14.png"/><Relationship Id="rId9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23.png"/><Relationship Id="rId3" Type="http://schemas.openxmlformats.org/officeDocument/2006/relationships/image" Target="../media/image6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6" Type="http://schemas.microsoft.com/office/2007/relationships/hdphoto" Target="../media/hdphoto5.wdp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png"/><Relationship Id="rId11" Type="http://schemas.openxmlformats.org/officeDocument/2006/relationships/image" Target="../media/image21.png"/><Relationship Id="rId5" Type="http://schemas.openxmlformats.org/officeDocument/2006/relationships/image" Target="../media/image13.png"/><Relationship Id="rId15" Type="http://schemas.openxmlformats.org/officeDocument/2006/relationships/image" Target="../media/image24.png"/><Relationship Id="rId10" Type="http://schemas.openxmlformats.org/officeDocument/2006/relationships/image" Target="../media/image16.png"/><Relationship Id="rId4" Type="http://schemas.microsoft.com/office/2007/relationships/hdphoto" Target="../media/hdphoto1.wdp"/><Relationship Id="rId9" Type="http://schemas.openxmlformats.org/officeDocument/2006/relationships/image" Target="../media/image5.png"/><Relationship Id="rId14" Type="http://schemas.microsoft.com/office/2007/relationships/hdphoto" Target="../media/hdphoto4.wdp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6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4.png"/><Relationship Id="rId5" Type="http://schemas.openxmlformats.org/officeDocument/2006/relationships/image" Target="../media/image18.png"/><Relationship Id="rId10" Type="http://schemas.openxmlformats.org/officeDocument/2006/relationships/image" Target="../media/image20.png"/><Relationship Id="rId4" Type="http://schemas.microsoft.com/office/2007/relationships/hdphoto" Target="../media/hdphoto1.wdp"/><Relationship Id="rId9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4.png"/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12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.png"/><Relationship Id="rId11" Type="http://schemas.openxmlformats.org/officeDocument/2006/relationships/image" Target="../media/image26.png"/><Relationship Id="rId5" Type="http://schemas.openxmlformats.org/officeDocument/2006/relationships/image" Target="../media/image2.png"/><Relationship Id="rId10" Type="http://schemas.openxmlformats.org/officeDocument/2006/relationships/image" Target="../media/image25.png"/><Relationship Id="rId4" Type="http://schemas.openxmlformats.org/officeDocument/2006/relationships/image" Target="../media/image17.png"/><Relationship Id="rId9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4.png"/><Relationship Id="rId7" Type="http://schemas.microsoft.com/office/2007/relationships/hdphoto" Target="../media/hdphoto1.wdp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5" Type="http://schemas.openxmlformats.org/officeDocument/2006/relationships/image" Target="../media/image21.png"/><Relationship Id="rId10" Type="http://schemas.openxmlformats.org/officeDocument/2006/relationships/image" Target="../media/image5.png"/><Relationship Id="rId4" Type="http://schemas.openxmlformats.org/officeDocument/2006/relationships/image" Target="../media/image16.png"/><Relationship Id="rId9" Type="http://schemas.microsoft.com/office/2007/relationships/hdphoto" Target="../media/hdphoto6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Image 26"/>
          <p:cNvPicPr/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808" b="10574"/>
          <a:stretch/>
        </p:blipFill>
        <p:spPr bwMode="auto">
          <a:xfrm rot="16200000" flipH="1">
            <a:off x="448615" y="2048091"/>
            <a:ext cx="1361091" cy="84319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6" name="Image 25"/>
          <p:cNvPicPr/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808" b="10574"/>
          <a:stretch/>
        </p:blipFill>
        <p:spPr bwMode="auto">
          <a:xfrm rot="5400000">
            <a:off x="7391318" y="2055564"/>
            <a:ext cx="1361091" cy="84319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5" name="Image 24"/>
          <p:cNvPicPr/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808" b="10574"/>
          <a:stretch/>
        </p:blipFill>
        <p:spPr bwMode="auto">
          <a:xfrm>
            <a:off x="2285621" y="612985"/>
            <a:ext cx="1361091" cy="84319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4" name="Image 23"/>
          <p:cNvPicPr/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808" b="10574"/>
          <a:stretch/>
        </p:blipFill>
        <p:spPr bwMode="auto">
          <a:xfrm>
            <a:off x="5510013" y="614224"/>
            <a:ext cx="1361091" cy="84319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1" name="Image 10"/>
          <p:cNvPicPr/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808" b="10574"/>
          <a:stretch/>
        </p:blipFill>
        <p:spPr bwMode="auto">
          <a:xfrm>
            <a:off x="3874825" y="598355"/>
            <a:ext cx="1361091" cy="84319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42" name="Google Shape;342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24000" y="3963314"/>
            <a:ext cx="4678529" cy="740975"/>
          </a:xfrm>
          <a:prstGeom prst="rect">
            <a:avLst/>
          </a:prstGeom>
          <a:noFill/>
          <a:ln>
            <a:noFill/>
          </a:ln>
          <a:effectLst>
            <a:outerShdw dist="38100" dir="4200000" algn="bl" rotWithShape="0">
              <a:schemeClr val="dk1">
                <a:alpha val="30000"/>
              </a:schemeClr>
            </a:outerShdw>
          </a:effectLst>
        </p:spPr>
      </p:pic>
      <p:pic>
        <p:nvPicPr>
          <p:cNvPr id="343" name="Google Shape;343;p4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69700" y="1078548"/>
            <a:ext cx="7004476" cy="2840800"/>
          </a:xfrm>
          <a:prstGeom prst="rect">
            <a:avLst/>
          </a:prstGeom>
          <a:noFill/>
          <a:ln>
            <a:noFill/>
          </a:ln>
          <a:effectLst>
            <a:outerShdw dist="47625" dir="5400000" algn="bl" rotWithShape="0">
              <a:schemeClr val="dk1">
                <a:alpha val="30000"/>
              </a:schemeClr>
            </a:outerShdw>
          </a:effectLst>
        </p:spPr>
      </p:pic>
      <p:sp>
        <p:nvSpPr>
          <p:cNvPr id="344" name="Google Shape;344;p40"/>
          <p:cNvSpPr txBox="1">
            <a:spLocks noGrp="1"/>
          </p:cNvSpPr>
          <p:nvPr>
            <p:ph type="ctrTitle"/>
          </p:nvPr>
        </p:nvSpPr>
        <p:spPr>
          <a:xfrm>
            <a:off x="1610232" y="1422876"/>
            <a:ext cx="5921100" cy="200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300" dirty="0">
                <a:solidFill>
                  <a:schemeClr val="dk1"/>
                </a:solidFill>
              </a:rPr>
              <a:t>THÉORIE DES JEUX</a:t>
            </a:r>
            <a:r>
              <a:rPr lang="en" sz="4300">
                <a:solidFill>
                  <a:schemeClr val="dk1"/>
                </a:solidFill>
              </a:rPr>
              <a:t>:</a:t>
            </a:r>
            <a:r>
              <a:rPr lang="en">
                <a:solidFill>
                  <a:schemeClr val="dk1"/>
                </a:solidFill>
              </a:rPr>
              <a:t> </a:t>
            </a:r>
            <a:r>
              <a:rPr lang="en">
                <a:solidFill>
                  <a:schemeClr val="accent3"/>
                </a:solidFill>
              </a:rPr>
              <a:t>JEUX DE NIM</a:t>
            </a:r>
            <a:endParaRPr dirty="0">
              <a:solidFill>
                <a:schemeClr val="accent3"/>
              </a:solidFill>
            </a:endParaRPr>
          </a:p>
        </p:txBody>
      </p:sp>
      <p:sp>
        <p:nvSpPr>
          <p:cNvPr id="345" name="Google Shape;345;p40"/>
          <p:cNvSpPr txBox="1">
            <a:spLocks noGrp="1"/>
          </p:cNvSpPr>
          <p:nvPr>
            <p:ph type="subTitle" idx="1"/>
          </p:nvPr>
        </p:nvSpPr>
        <p:spPr>
          <a:xfrm>
            <a:off x="2669350" y="4095902"/>
            <a:ext cx="3805200" cy="47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M2 AMIS | UVSQ</a:t>
            </a:r>
            <a:endParaRPr b="1" dirty="0"/>
          </a:p>
        </p:txBody>
      </p:sp>
      <p:grpSp>
        <p:nvGrpSpPr>
          <p:cNvPr id="346" name="Google Shape;346;p40"/>
          <p:cNvGrpSpPr/>
          <p:nvPr/>
        </p:nvGrpSpPr>
        <p:grpSpPr>
          <a:xfrm>
            <a:off x="3557216" y="867727"/>
            <a:ext cx="2033513" cy="607100"/>
            <a:chOff x="3555175" y="150401"/>
            <a:chExt cx="2033513" cy="607100"/>
          </a:xfrm>
        </p:grpSpPr>
        <p:pic>
          <p:nvPicPr>
            <p:cNvPr id="347" name="Google Shape;347;p40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3555175" y="150401"/>
              <a:ext cx="601725" cy="607100"/>
            </a:xfrm>
            <a:prstGeom prst="rect">
              <a:avLst/>
            </a:prstGeom>
            <a:noFill/>
            <a:ln>
              <a:noFill/>
            </a:ln>
            <a:effectLst>
              <a:outerShdw dist="28575" dir="5400000" algn="bl" rotWithShape="0">
                <a:schemeClr val="dk1">
                  <a:alpha val="30000"/>
                </a:schemeClr>
              </a:outerShdw>
            </a:effectLst>
          </p:spPr>
        </p:pic>
        <p:pic>
          <p:nvPicPr>
            <p:cNvPr id="348" name="Google Shape;348;p40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4271069" y="150401"/>
              <a:ext cx="601725" cy="607100"/>
            </a:xfrm>
            <a:prstGeom prst="rect">
              <a:avLst/>
            </a:prstGeom>
            <a:noFill/>
            <a:ln>
              <a:noFill/>
            </a:ln>
            <a:effectLst>
              <a:outerShdw dist="28575" dir="5400000" algn="bl" rotWithShape="0">
                <a:schemeClr val="dk1">
                  <a:alpha val="30000"/>
                </a:schemeClr>
              </a:outerShdw>
            </a:effectLst>
          </p:spPr>
        </p:pic>
        <p:pic>
          <p:nvPicPr>
            <p:cNvPr id="349" name="Google Shape;349;p40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4986962" y="150401"/>
              <a:ext cx="601725" cy="607100"/>
            </a:xfrm>
            <a:prstGeom prst="rect">
              <a:avLst/>
            </a:prstGeom>
            <a:noFill/>
            <a:ln>
              <a:noFill/>
            </a:ln>
            <a:effectLst>
              <a:outerShdw dist="28575" dir="5400000" algn="bl" rotWithShape="0">
                <a:schemeClr val="dk1">
                  <a:alpha val="30000"/>
                </a:schemeClr>
              </a:outerShdw>
            </a:effectLst>
          </p:spPr>
        </p:pic>
      </p:grpSp>
      <p:pic>
        <p:nvPicPr>
          <p:cNvPr id="350" name="Google Shape;350;p40">
            <a:hlinkClick r:id="" action="ppaction://hlinkshowjump?jump=nextslide"/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339445" y="3641393"/>
            <a:ext cx="464992" cy="479700"/>
          </a:xfrm>
          <a:prstGeom prst="rect">
            <a:avLst/>
          </a:prstGeom>
          <a:noFill/>
          <a:ln>
            <a:noFill/>
          </a:ln>
          <a:effectLst>
            <a:outerShdw dist="38100" dir="5400000" algn="bl" rotWithShape="0">
              <a:schemeClr val="dk1">
                <a:alpha val="30000"/>
              </a:schemeClr>
            </a:outerShdw>
          </a:effectLst>
        </p:spPr>
      </p:pic>
      <p:pic>
        <p:nvPicPr>
          <p:cNvPr id="16" name="Image 15"/>
          <p:cNvPicPr/>
          <p:nvPr/>
        </p:nvPicPr>
        <p:blipFill rotWithShape="1"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808" r="81305" b="10574"/>
          <a:stretch/>
        </p:blipFill>
        <p:spPr bwMode="auto">
          <a:xfrm>
            <a:off x="134458" y="4098947"/>
            <a:ext cx="205372" cy="102425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8" name="Image 17"/>
          <p:cNvPicPr/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808" r="80992" b="10574"/>
          <a:stretch/>
        </p:blipFill>
        <p:spPr bwMode="auto">
          <a:xfrm>
            <a:off x="8814483" y="40925"/>
            <a:ext cx="208810" cy="102425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9" name="Image 18"/>
          <p:cNvPicPr/>
          <p:nvPr/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808" r="84077" b="10574"/>
          <a:stretch/>
        </p:blipFill>
        <p:spPr bwMode="auto">
          <a:xfrm>
            <a:off x="164912" y="40924"/>
            <a:ext cx="174918" cy="102425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0" name="Image 19"/>
          <p:cNvPicPr/>
          <p:nvPr/>
        </p:nvPicPr>
        <p:blipFill rotWithShape="1"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808" r="83612" b="10574"/>
          <a:stretch/>
        </p:blipFill>
        <p:spPr bwMode="auto">
          <a:xfrm>
            <a:off x="8812253" y="4104730"/>
            <a:ext cx="180025" cy="102425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ZoneTexte 1"/>
          <p:cNvSpPr txBox="1"/>
          <p:nvPr/>
        </p:nvSpPr>
        <p:spPr>
          <a:xfrm>
            <a:off x="6045578" y="3390487"/>
            <a:ext cx="18278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latin typeface="Blackadder ITC" panose="04020505051007020D02" pitchFamily="82" charset="0"/>
              </a:rPr>
              <a:t>Pierre </a:t>
            </a:r>
            <a:r>
              <a:rPr lang="fr-FR" sz="1600" b="1" dirty="0" err="1">
                <a:latin typeface="Blackadder ITC" panose="04020505051007020D02" pitchFamily="82" charset="0"/>
              </a:rPr>
              <a:t>Couchney</a:t>
            </a:r>
            <a:endParaRPr lang="fr-FR" sz="1600" b="1" dirty="0">
              <a:latin typeface="Blackadder ITC" panose="04020505051007020D02" pitchFamily="8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9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1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7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3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Image 72"/>
          <p:cNvPicPr/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808" b="10574"/>
          <a:stretch/>
        </p:blipFill>
        <p:spPr bwMode="auto">
          <a:xfrm>
            <a:off x="4112252" y="1559249"/>
            <a:ext cx="775471" cy="71628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349" name="Google Shape;1349;p7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2550" y="529638"/>
            <a:ext cx="8158899" cy="740975"/>
          </a:xfrm>
          <a:prstGeom prst="rect">
            <a:avLst/>
          </a:prstGeom>
          <a:noFill/>
          <a:ln>
            <a:noFill/>
          </a:ln>
          <a:effectLst>
            <a:outerShdw dist="47625" dir="5400000" algn="bl" rotWithShape="0">
              <a:schemeClr val="dk1">
                <a:alpha val="30000"/>
              </a:schemeClr>
            </a:outerShdw>
          </a:effectLst>
        </p:spPr>
      </p:pic>
      <p:sp>
        <p:nvSpPr>
          <p:cNvPr id="1350" name="Google Shape;1350;p71"/>
          <p:cNvSpPr txBox="1">
            <a:spLocks noGrp="1"/>
          </p:cNvSpPr>
          <p:nvPr>
            <p:ph type="title"/>
          </p:nvPr>
        </p:nvSpPr>
        <p:spPr>
          <a:xfrm>
            <a:off x="814314" y="49917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dirty="0"/>
              <a:t>SOLUTION</a:t>
            </a:r>
            <a:r>
              <a:rPr lang="en" dirty="0">
                <a:solidFill>
                  <a:schemeClr val="accent3"/>
                </a:solidFill>
              </a:rPr>
              <a:t> DU </a:t>
            </a:r>
            <a:r>
              <a:rPr lang="en" dirty="0"/>
              <a:t>JEUX </a:t>
            </a:r>
            <a:r>
              <a:rPr lang="en" dirty="0">
                <a:solidFill>
                  <a:schemeClr val="accent3"/>
                </a:solidFill>
              </a:rPr>
              <a:t>DE </a:t>
            </a:r>
            <a:r>
              <a:rPr lang="en" dirty="0"/>
              <a:t>NIM</a:t>
            </a:r>
            <a:endParaRPr dirty="0">
              <a:solidFill>
                <a:schemeClr val="accent3"/>
              </a:solidFill>
            </a:endParaRPr>
          </a:p>
        </p:txBody>
      </p:sp>
      <p:pic>
        <p:nvPicPr>
          <p:cNvPr id="1351" name="Google Shape;1351;p71">
            <a:hlinkClick r:id="" action="ppaction://hlinkshowjump?jump=nextslide"/>
          </p:cNvPr>
          <p:cNvPicPr preferRelativeResize="0"/>
          <p:nvPr/>
        </p:nvPicPr>
        <p:blipFill rotWithShape="1">
          <a:blip r:embed="rId6">
            <a:alphaModFix/>
          </a:blip>
          <a:srcRect r="10"/>
          <a:stretch/>
        </p:blipFill>
        <p:spPr>
          <a:xfrm>
            <a:off x="8651449" y="4685919"/>
            <a:ext cx="368448" cy="380100"/>
          </a:xfrm>
          <a:prstGeom prst="rect">
            <a:avLst/>
          </a:prstGeom>
          <a:noFill/>
          <a:ln>
            <a:noFill/>
          </a:ln>
          <a:effectLst>
            <a:outerShdw dist="28575" dir="5400000" algn="bl" rotWithShape="0">
              <a:schemeClr val="dk1">
                <a:alpha val="30000"/>
              </a:schemeClr>
            </a:outerShdw>
          </a:effectLst>
        </p:spPr>
      </p:pic>
      <p:pic>
        <p:nvPicPr>
          <p:cNvPr id="1388" name="Google Shape;1388;p7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30581" y="101989"/>
            <a:ext cx="765025" cy="890292"/>
          </a:xfrm>
          <a:prstGeom prst="rect">
            <a:avLst/>
          </a:prstGeom>
          <a:noFill/>
          <a:ln>
            <a:noFill/>
          </a:ln>
          <a:effectLst>
            <a:outerShdw dist="28575" dir="5400000" algn="bl" rotWithShape="0">
              <a:schemeClr val="dk1">
                <a:alpha val="30000"/>
              </a:schemeClr>
            </a:outerShdw>
          </a:effectLst>
        </p:spPr>
      </p:pic>
      <p:pic>
        <p:nvPicPr>
          <p:cNvPr id="1389" name="Google Shape;1389;p7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130049" y="241002"/>
            <a:ext cx="601725" cy="612283"/>
          </a:xfrm>
          <a:prstGeom prst="rect">
            <a:avLst/>
          </a:prstGeom>
          <a:noFill/>
          <a:ln>
            <a:noFill/>
          </a:ln>
          <a:effectLst>
            <a:outerShdw dist="28575" dir="5400000" algn="bl" rotWithShape="0">
              <a:schemeClr val="dk1">
                <a:alpha val="30000"/>
              </a:schemeClr>
            </a:outerShdw>
          </a:effectLst>
        </p:spPr>
      </p:pic>
      <p:pic>
        <p:nvPicPr>
          <p:cNvPr id="71" name="Google Shape;683;p5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746707" y="1845038"/>
            <a:ext cx="3506563" cy="2451775"/>
          </a:xfrm>
          <a:prstGeom prst="rect">
            <a:avLst/>
          </a:prstGeom>
          <a:noFill/>
          <a:ln>
            <a:noFill/>
          </a:ln>
          <a:effectLst>
            <a:outerShdw dist="47625" dir="5400000" algn="bl" rotWithShape="0">
              <a:schemeClr val="dk1">
                <a:alpha val="30000"/>
              </a:schemeClr>
            </a:outerShdw>
          </a:effectLst>
        </p:spPr>
      </p:pic>
      <p:sp>
        <p:nvSpPr>
          <p:cNvPr id="78" name="Google Shape;1027;p66"/>
          <p:cNvSpPr/>
          <p:nvPr/>
        </p:nvSpPr>
        <p:spPr>
          <a:xfrm flipH="1">
            <a:off x="3099612" y="2444093"/>
            <a:ext cx="2550696" cy="4758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chemeClr val="tx1"/>
                </a:solidFill>
                <a:latin typeface="Bigshot One"/>
                <a:ea typeface="Bigshot One"/>
                <a:cs typeface="Bigshot One"/>
                <a:sym typeface="Bigshot One"/>
              </a:rPr>
              <a:t>La stratégie pour gagner </a:t>
            </a:r>
            <a:r>
              <a:rPr lang="en" sz="1100" b="1" dirty="0">
                <a:solidFill>
                  <a:schemeClr val="tx1"/>
                </a:solidFill>
                <a:latin typeface="Bigshot One"/>
                <a:ea typeface="Bigshot One"/>
                <a:cs typeface="Bigshot One"/>
                <a:sym typeface="Bigshot One"/>
              </a:rPr>
              <a:t>à </a:t>
            </a:r>
            <a:r>
              <a:rPr lang="en" sz="1100" dirty="0">
                <a:solidFill>
                  <a:schemeClr val="tx1"/>
                </a:solidFill>
                <a:latin typeface="Bigshot One"/>
                <a:ea typeface="Bigshot One"/>
                <a:cs typeface="Bigshot One"/>
                <a:sym typeface="Bigshot One"/>
              </a:rPr>
              <a:t>ce jeu est  bas</a:t>
            </a:r>
            <a:r>
              <a:rPr lang="en" sz="1100" b="1" dirty="0">
                <a:solidFill>
                  <a:schemeClr val="tx1"/>
                </a:solidFill>
                <a:latin typeface="Bigshot One"/>
                <a:ea typeface="Bigshot One"/>
                <a:cs typeface="Bigshot One"/>
                <a:sym typeface="Bigshot One"/>
              </a:rPr>
              <a:t>é</a:t>
            </a:r>
            <a:r>
              <a:rPr lang="en" sz="1100" dirty="0">
                <a:solidFill>
                  <a:schemeClr val="tx1"/>
                </a:solidFill>
                <a:latin typeface="Bigshot One"/>
                <a:ea typeface="Bigshot One"/>
                <a:cs typeface="Bigshot One"/>
                <a:sym typeface="Bigshot One"/>
              </a:rPr>
              <a:t>e sur  </a:t>
            </a:r>
            <a:endParaRPr sz="1100" dirty="0">
              <a:solidFill>
                <a:schemeClr val="tx1"/>
              </a:solidFill>
              <a:latin typeface="Bigshot One"/>
              <a:ea typeface="Bigshot One"/>
              <a:cs typeface="Bigshot One"/>
              <a:sym typeface="Bigshot One"/>
            </a:endParaRPr>
          </a:p>
        </p:txBody>
      </p:sp>
      <p:sp>
        <p:nvSpPr>
          <p:cNvPr id="33" name="Google Shape;1027;p66"/>
          <p:cNvSpPr/>
          <p:nvPr/>
        </p:nvSpPr>
        <p:spPr>
          <a:xfrm flipH="1">
            <a:off x="3169748" y="2748891"/>
            <a:ext cx="2550696" cy="4758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chemeClr val="bg2"/>
                </a:solidFill>
                <a:latin typeface="Bigshot One"/>
                <a:ea typeface="Bigshot One"/>
                <a:cs typeface="Bigshot One"/>
                <a:sym typeface="Bigshot One"/>
              </a:rPr>
              <a:t>XOR</a:t>
            </a:r>
            <a:endParaRPr sz="6000" dirty="0">
              <a:solidFill>
                <a:schemeClr val="bg2"/>
              </a:solidFill>
              <a:latin typeface="Bigshot One"/>
              <a:ea typeface="Bigshot One"/>
              <a:cs typeface="Bigshot One"/>
              <a:sym typeface="Bigshot One"/>
            </a:endParaRPr>
          </a:p>
        </p:txBody>
      </p:sp>
      <p:sp>
        <p:nvSpPr>
          <p:cNvPr id="34" name="Google Shape;1027;p66"/>
          <p:cNvSpPr/>
          <p:nvPr/>
        </p:nvSpPr>
        <p:spPr>
          <a:xfrm flipH="1">
            <a:off x="3029476" y="1965881"/>
            <a:ext cx="2941021" cy="4758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bg2"/>
                </a:solidFill>
                <a:latin typeface="Bigshot One"/>
                <a:ea typeface="Bigshot One"/>
                <a:cs typeface="Bigshot One"/>
                <a:sym typeface="Bigshot One"/>
              </a:rPr>
              <a:t>STRATÉGIE GAGNANTE</a:t>
            </a:r>
            <a:endParaRPr sz="2000" dirty="0">
              <a:solidFill>
                <a:schemeClr val="bg2"/>
              </a:solidFill>
              <a:latin typeface="Bigshot One"/>
              <a:ea typeface="Bigshot One"/>
              <a:cs typeface="Bigshot One"/>
              <a:sym typeface="Bigshot One"/>
            </a:endParaRPr>
          </a:p>
        </p:txBody>
      </p:sp>
      <p:sp>
        <p:nvSpPr>
          <p:cNvPr id="2" name="Organigramme : Ou 1"/>
          <p:cNvSpPr/>
          <p:nvPr/>
        </p:nvSpPr>
        <p:spPr>
          <a:xfrm>
            <a:off x="4263512" y="3735421"/>
            <a:ext cx="451159" cy="440987"/>
          </a:xfrm>
          <a:prstGeom prst="flowChartOr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742980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Image 72"/>
          <p:cNvPicPr/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808" b="10574"/>
          <a:stretch/>
        </p:blipFill>
        <p:spPr bwMode="auto">
          <a:xfrm>
            <a:off x="4112252" y="1559249"/>
            <a:ext cx="775471" cy="71628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349" name="Google Shape;1349;p7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2550" y="529638"/>
            <a:ext cx="8158899" cy="740975"/>
          </a:xfrm>
          <a:prstGeom prst="rect">
            <a:avLst/>
          </a:prstGeom>
          <a:noFill/>
          <a:ln>
            <a:noFill/>
          </a:ln>
          <a:effectLst>
            <a:outerShdw dist="47625" dir="5400000" algn="bl" rotWithShape="0">
              <a:schemeClr val="dk1">
                <a:alpha val="30000"/>
              </a:schemeClr>
            </a:outerShdw>
          </a:effectLst>
        </p:spPr>
      </p:pic>
      <p:sp>
        <p:nvSpPr>
          <p:cNvPr id="1350" name="Google Shape;1350;p71"/>
          <p:cNvSpPr txBox="1">
            <a:spLocks noGrp="1"/>
          </p:cNvSpPr>
          <p:nvPr>
            <p:ph type="title"/>
          </p:nvPr>
        </p:nvSpPr>
        <p:spPr>
          <a:xfrm>
            <a:off x="814314" y="49917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dirty="0"/>
              <a:t>SOLUTION</a:t>
            </a:r>
            <a:r>
              <a:rPr lang="en" dirty="0">
                <a:solidFill>
                  <a:schemeClr val="accent3"/>
                </a:solidFill>
              </a:rPr>
              <a:t> DU </a:t>
            </a:r>
            <a:r>
              <a:rPr lang="en" dirty="0"/>
              <a:t>JEUX </a:t>
            </a:r>
            <a:r>
              <a:rPr lang="en" dirty="0">
                <a:solidFill>
                  <a:schemeClr val="accent3"/>
                </a:solidFill>
              </a:rPr>
              <a:t>DE </a:t>
            </a:r>
            <a:r>
              <a:rPr lang="en" dirty="0"/>
              <a:t>NIM</a:t>
            </a:r>
            <a:endParaRPr dirty="0">
              <a:solidFill>
                <a:schemeClr val="accent3"/>
              </a:solidFill>
            </a:endParaRPr>
          </a:p>
        </p:txBody>
      </p:sp>
      <p:pic>
        <p:nvPicPr>
          <p:cNvPr id="1351" name="Google Shape;1351;p71">
            <a:hlinkClick r:id="" action="ppaction://hlinkshowjump?jump=nextslide"/>
          </p:cNvPr>
          <p:cNvPicPr preferRelativeResize="0"/>
          <p:nvPr/>
        </p:nvPicPr>
        <p:blipFill rotWithShape="1">
          <a:blip r:embed="rId6">
            <a:alphaModFix/>
          </a:blip>
          <a:srcRect r="10"/>
          <a:stretch/>
        </p:blipFill>
        <p:spPr>
          <a:xfrm>
            <a:off x="8651449" y="4685919"/>
            <a:ext cx="368448" cy="380100"/>
          </a:xfrm>
          <a:prstGeom prst="rect">
            <a:avLst/>
          </a:prstGeom>
          <a:noFill/>
          <a:ln>
            <a:noFill/>
          </a:ln>
          <a:effectLst>
            <a:outerShdw dist="28575" dir="5400000" algn="bl" rotWithShape="0">
              <a:schemeClr val="dk1">
                <a:alpha val="30000"/>
              </a:schemeClr>
            </a:outerShdw>
          </a:effectLst>
        </p:spPr>
      </p:pic>
      <p:pic>
        <p:nvPicPr>
          <p:cNvPr id="1388" name="Google Shape;1388;p7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30581" y="101989"/>
            <a:ext cx="765025" cy="890292"/>
          </a:xfrm>
          <a:prstGeom prst="rect">
            <a:avLst/>
          </a:prstGeom>
          <a:noFill/>
          <a:ln>
            <a:noFill/>
          </a:ln>
          <a:effectLst>
            <a:outerShdw dist="28575" dir="5400000" algn="bl" rotWithShape="0">
              <a:schemeClr val="dk1">
                <a:alpha val="30000"/>
              </a:schemeClr>
            </a:outerShdw>
          </a:effectLst>
        </p:spPr>
      </p:pic>
      <p:pic>
        <p:nvPicPr>
          <p:cNvPr id="1389" name="Google Shape;1389;p7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130049" y="241002"/>
            <a:ext cx="601725" cy="612283"/>
          </a:xfrm>
          <a:prstGeom prst="rect">
            <a:avLst/>
          </a:prstGeom>
          <a:noFill/>
          <a:ln>
            <a:noFill/>
          </a:ln>
          <a:effectLst>
            <a:outerShdw dist="28575" dir="5400000" algn="bl" rotWithShape="0">
              <a:schemeClr val="dk1">
                <a:alpha val="30000"/>
              </a:schemeClr>
            </a:outerShdw>
          </a:effectLst>
        </p:spPr>
      </p:pic>
      <p:pic>
        <p:nvPicPr>
          <p:cNvPr id="71" name="Google Shape;683;p5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746707" y="1845038"/>
            <a:ext cx="3506563" cy="2649141"/>
          </a:xfrm>
          <a:prstGeom prst="rect">
            <a:avLst/>
          </a:prstGeom>
          <a:noFill/>
          <a:ln>
            <a:noFill/>
          </a:ln>
          <a:effectLst>
            <a:outerShdw dist="47625" dir="5400000" algn="bl" rotWithShape="0">
              <a:schemeClr val="dk1">
                <a:alpha val="30000"/>
              </a:schemeClr>
            </a:outerShdw>
          </a:effectLst>
        </p:spPr>
      </p:pic>
      <p:sp>
        <p:nvSpPr>
          <p:cNvPr id="78" name="Google Shape;1027;p66"/>
          <p:cNvSpPr/>
          <p:nvPr/>
        </p:nvSpPr>
        <p:spPr>
          <a:xfrm flipH="1">
            <a:off x="3037188" y="1874097"/>
            <a:ext cx="2925595" cy="4758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" sz="1100" dirty="0">
                <a:solidFill>
                  <a:schemeClr val="bg2"/>
                </a:solidFill>
                <a:latin typeface="Bigshot One"/>
                <a:ea typeface="Bigshot One"/>
                <a:cs typeface="Bigshot One"/>
                <a:sym typeface="Bigshot One"/>
              </a:rPr>
              <a:t>Opérateur logique ayant une sortie vraie  (</a:t>
            </a:r>
            <a:r>
              <a:rPr lang="fr-FR" sz="1100" dirty="0">
                <a:solidFill>
                  <a:srgbClr val="00B050"/>
                </a:solidFill>
                <a:latin typeface="Cairo" panose="020B0604020202020204" charset="-78"/>
                <a:ea typeface="Bigshot One"/>
                <a:cs typeface="Cairo" panose="020B0604020202020204" charset="-78"/>
              </a:rPr>
              <a:t>   </a:t>
            </a:r>
            <a:r>
              <a:rPr lang="en" sz="1100" dirty="0">
                <a:solidFill>
                  <a:schemeClr val="bg2"/>
                </a:solidFill>
                <a:latin typeface="Bigshot One"/>
                <a:ea typeface="Bigshot One"/>
                <a:cs typeface="Bigshot One"/>
                <a:sym typeface="Bigshot One"/>
              </a:rPr>
              <a:t>) si les entr</a:t>
            </a:r>
            <a:r>
              <a:rPr lang="en" sz="1100" b="1" dirty="0">
                <a:solidFill>
                  <a:schemeClr val="bg2"/>
                </a:solidFill>
                <a:latin typeface="Bigshot One"/>
                <a:ea typeface="Bigshot One"/>
                <a:cs typeface="Bigshot One"/>
                <a:sym typeface="Bigshot One"/>
              </a:rPr>
              <a:t>é</a:t>
            </a:r>
            <a:r>
              <a:rPr lang="en" sz="1100" dirty="0">
                <a:solidFill>
                  <a:schemeClr val="bg2"/>
                </a:solidFill>
                <a:latin typeface="Bigshot One"/>
                <a:ea typeface="Bigshot One"/>
                <a:cs typeface="Bigshot One"/>
                <a:sym typeface="Bigshot One"/>
              </a:rPr>
              <a:t>es sont dif</a:t>
            </a:r>
            <a:r>
              <a:rPr lang="en" sz="1100" b="1" dirty="0">
                <a:solidFill>
                  <a:schemeClr val="bg2"/>
                </a:solidFill>
                <a:latin typeface="Bigshot One"/>
                <a:ea typeface="Bigshot One"/>
                <a:cs typeface="Bigshot One"/>
                <a:sym typeface="Bigshot One"/>
              </a:rPr>
              <a:t>fé</a:t>
            </a:r>
            <a:r>
              <a:rPr lang="en" sz="1100" dirty="0">
                <a:solidFill>
                  <a:schemeClr val="bg2"/>
                </a:solidFill>
                <a:latin typeface="Bigshot One"/>
                <a:ea typeface="Bigshot One"/>
                <a:cs typeface="Bigshot One"/>
                <a:sym typeface="Bigshot One"/>
              </a:rPr>
              <a:t>rentes</a:t>
            </a:r>
            <a:endParaRPr sz="1100" dirty="0">
              <a:solidFill>
                <a:schemeClr val="bg2"/>
              </a:solidFill>
              <a:latin typeface="Bigshot One"/>
              <a:ea typeface="Bigshot One"/>
              <a:cs typeface="Bigshot One"/>
              <a:sym typeface="Bigshot One"/>
            </a:endParaRPr>
          </a:p>
        </p:txBody>
      </p:sp>
      <p:graphicFrame>
        <p:nvGraphicFramePr>
          <p:cNvPr id="4" name="Tableau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3227151"/>
              </p:ext>
            </p:extLst>
          </p:nvPr>
        </p:nvGraphicFramePr>
        <p:xfrm>
          <a:off x="3521414" y="2451527"/>
          <a:ext cx="1837203" cy="182880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61240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1240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612401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239330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39330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39330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39330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39330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39330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cxnSp>
        <p:nvCxnSpPr>
          <p:cNvPr id="6" name="Connecteur droit 5"/>
          <p:cNvCxnSpPr/>
          <p:nvPr/>
        </p:nvCxnSpPr>
        <p:spPr>
          <a:xfrm>
            <a:off x="4053191" y="2743200"/>
            <a:ext cx="0" cy="152400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17"/>
          <p:cNvCxnSpPr/>
          <p:nvPr/>
        </p:nvCxnSpPr>
        <p:spPr>
          <a:xfrm>
            <a:off x="4672518" y="2451527"/>
            <a:ext cx="0" cy="1815673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Organigramme : Ou 1"/>
          <p:cNvSpPr/>
          <p:nvPr/>
        </p:nvSpPr>
        <p:spPr>
          <a:xfrm>
            <a:off x="4972029" y="2848249"/>
            <a:ext cx="92511" cy="109353"/>
          </a:xfrm>
          <a:prstGeom prst="flowChartOr">
            <a:avLst/>
          </a:prstGeom>
          <a:noFill/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0" name="Connecteur droit 9"/>
          <p:cNvCxnSpPr/>
          <p:nvPr/>
        </p:nvCxnSpPr>
        <p:spPr>
          <a:xfrm>
            <a:off x="3515482" y="3032526"/>
            <a:ext cx="1828800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/>
          <p:cNvCxnSpPr/>
          <p:nvPr/>
        </p:nvCxnSpPr>
        <p:spPr>
          <a:xfrm>
            <a:off x="4636853" y="2454772"/>
            <a:ext cx="0" cy="1815673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Google Shape;1027;p66"/>
          <p:cNvSpPr/>
          <p:nvPr/>
        </p:nvSpPr>
        <p:spPr>
          <a:xfrm flipH="1">
            <a:off x="3760131" y="2421894"/>
            <a:ext cx="739855" cy="278859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chemeClr val="bg2"/>
                </a:solidFill>
                <a:latin typeface="Bigshot One"/>
                <a:ea typeface="Bigshot One"/>
                <a:cs typeface="Bigshot One"/>
                <a:sym typeface="Bigshot One"/>
              </a:rPr>
              <a:t>Entr</a:t>
            </a:r>
            <a:r>
              <a:rPr lang="en" sz="1100" b="1" dirty="0">
                <a:solidFill>
                  <a:schemeClr val="bg2"/>
                </a:solidFill>
                <a:latin typeface="Bigshot One"/>
                <a:ea typeface="Bigshot One"/>
                <a:cs typeface="Bigshot One"/>
                <a:sym typeface="Bigshot One"/>
              </a:rPr>
              <a:t>é</a:t>
            </a:r>
            <a:r>
              <a:rPr lang="en" sz="1100" dirty="0">
                <a:solidFill>
                  <a:schemeClr val="bg2"/>
                </a:solidFill>
                <a:latin typeface="Bigshot One"/>
                <a:ea typeface="Bigshot One"/>
                <a:cs typeface="Bigshot One"/>
                <a:sym typeface="Bigshot One"/>
              </a:rPr>
              <a:t>es</a:t>
            </a:r>
            <a:endParaRPr sz="1100" dirty="0">
              <a:solidFill>
                <a:schemeClr val="bg2"/>
              </a:solidFill>
              <a:latin typeface="Bigshot One"/>
              <a:ea typeface="Bigshot One"/>
              <a:cs typeface="Bigshot One"/>
              <a:sym typeface="Bigshot One"/>
            </a:endParaRPr>
          </a:p>
        </p:txBody>
      </p:sp>
      <p:sp>
        <p:nvSpPr>
          <p:cNvPr id="24" name="Google Shape;1027;p66"/>
          <p:cNvSpPr/>
          <p:nvPr/>
        </p:nvSpPr>
        <p:spPr>
          <a:xfrm flipH="1">
            <a:off x="4636853" y="2430699"/>
            <a:ext cx="739855" cy="278859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chemeClr val="bg2"/>
                </a:solidFill>
                <a:latin typeface="Bigshot One"/>
                <a:ea typeface="Bigshot One"/>
                <a:cs typeface="Bigshot One"/>
                <a:sym typeface="Bigshot One"/>
              </a:rPr>
              <a:t>Sortie</a:t>
            </a:r>
            <a:endParaRPr sz="1100" dirty="0">
              <a:solidFill>
                <a:schemeClr val="bg2"/>
              </a:solidFill>
              <a:latin typeface="Bigshot One"/>
              <a:ea typeface="Bigshot One"/>
              <a:cs typeface="Bigshot One"/>
              <a:sym typeface="Bigshot One"/>
            </a:endParaRPr>
          </a:p>
        </p:txBody>
      </p:sp>
      <p:sp>
        <p:nvSpPr>
          <p:cNvPr id="27" name="Google Shape;1027;p66"/>
          <p:cNvSpPr/>
          <p:nvPr/>
        </p:nvSpPr>
        <p:spPr>
          <a:xfrm flipH="1">
            <a:off x="3590580" y="2713023"/>
            <a:ext cx="360155" cy="278859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chemeClr val="bg2"/>
                </a:solidFill>
                <a:latin typeface="Bigshot One"/>
                <a:ea typeface="Bigshot One"/>
                <a:cs typeface="Bigshot One"/>
                <a:sym typeface="Bigshot One"/>
              </a:rPr>
              <a:t>A</a:t>
            </a:r>
            <a:endParaRPr sz="1100" dirty="0">
              <a:solidFill>
                <a:schemeClr val="bg2"/>
              </a:solidFill>
              <a:latin typeface="Bigshot One"/>
              <a:ea typeface="Bigshot One"/>
              <a:cs typeface="Bigshot One"/>
              <a:sym typeface="Bigshot One"/>
            </a:endParaRPr>
          </a:p>
        </p:txBody>
      </p:sp>
      <p:sp>
        <p:nvSpPr>
          <p:cNvPr id="28" name="Google Shape;1027;p66"/>
          <p:cNvSpPr/>
          <p:nvPr/>
        </p:nvSpPr>
        <p:spPr>
          <a:xfrm flipH="1">
            <a:off x="4690987" y="2716488"/>
            <a:ext cx="360155" cy="278859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chemeClr val="bg2"/>
                </a:solidFill>
                <a:latin typeface="Bigshot One"/>
                <a:ea typeface="Bigshot One"/>
                <a:cs typeface="Bigshot One"/>
                <a:sym typeface="Bigshot One"/>
              </a:rPr>
              <a:t>A</a:t>
            </a:r>
            <a:endParaRPr sz="1100" dirty="0">
              <a:solidFill>
                <a:schemeClr val="bg2"/>
              </a:solidFill>
              <a:latin typeface="Bigshot One"/>
              <a:ea typeface="Bigshot One"/>
              <a:cs typeface="Bigshot One"/>
              <a:sym typeface="Bigshot One"/>
            </a:endParaRPr>
          </a:p>
        </p:txBody>
      </p:sp>
      <p:sp>
        <p:nvSpPr>
          <p:cNvPr id="30" name="Google Shape;1027;p66"/>
          <p:cNvSpPr/>
          <p:nvPr/>
        </p:nvSpPr>
        <p:spPr>
          <a:xfrm flipH="1">
            <a:off x="5002217" y="2713890"/>
            <a:ext cx="360155" cy="278859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chemeClr val="bg2"/>
                </a:solidFill>
                <a:latin typeface="Bigshot One"/>
                <a:ea typeface="Bigshot One"/>
                <a:cs typeface="Bigshot One"/>
                <a:sym typeface="Bigshot One"/>
              </a:rPr>
              <a:t>B</a:t>
            </a:r>
            <a:endParaRPr sz="1100" dirty="0">
              <a:solidFill>
                <a:schemeClr val="bg2"/>
              </a:solidFill>
              <a:latin typeface="Bigshot One"/>
              <a:ea typeface="Bigshot One"/>
              <a:cs typeface="Bigshot One"/>
              <a:sym typeface="Bigshot One"/>
            </a:endParaRPr>
          </a:p>
        </p:txBody>
      </p:sp>
      <p:sp>
        <p:nvSpPr>
          <p:cNvPr id="31" name="Google Shape;1027;p66"/>
          <p:cNvSpPr/>
          <p:nvPr/>
        </p:nvSpPr>
        <p:spPr>
          <a:xfrm flipH="1">
            <a:off x="4155648" y="2709864"/>
            <a:ext cx="360155" cy="278859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chemeClr val="bg2"/>
                </a:solidFill>
                <a:latin typeface="Bigshot One"/>
                <a:ea typeface="Bigshot One"/>
                <a:cs typeface="Bigshot One"/>
                <a:sym typeface="Bigshot One"/>
              </a:rPr>
              <a:t>B</a:t>
            </a:r>
            <a:endParaRPr sz="1100" dirty="0">
              <a:solidFill>
                <a:schemeClr val="bg2"/>
              </a:solidFill>
              <a:latin typeface="Bigshot One"/>
              <a:ea typeface="Bigshot One"/>
              <a:cs typeface="Bigshot One"/>
              <a:sym typeface="Bigshot One"/>
            </a:endParaRPr>
          </a:p>
        </p:txBody>
      </p:sp>
      <p:sp>
        <p:nvSpPr>
          <p:cNvPr id="32" name="Google Shape;1027;p66"/>
          <p:cNvSpPr/>
          <p:nvPr/>
        </p:nvSpPr>
        <p:spPr>
          <a:xfrm flipH="1">
            <a:off x="3581283" y="3018689"/>
            <a:ext cx="360155" cy="369651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chemeClr val="bg2"/>
                </a:solidFill>
                <a:latin typeface="Bigshot One"/>
                <a:ea typeface="Bigshot One"/>
                <a:cs typeface="Bigshot One"/>
                <a:sym typeface="Bigshot One"/>
              </a:rPr>
              <a:t>0</a:t>
            </a:r>
            <a:endParaRPr sz="1100" dirty="0">
              <a:solidFill>
                <a:schemeClr val="bg2"/>
              </a:solidFill>
              <a:latin typeface="Bigshot One"/>
              <a:ea typeface="Bigshot One"/>
              <a:cs typeface="Bigshot One"/>
              <a:sym typeface="Bigshot One"/>
            </a:endParaRPr>
          </a:p>
        </p:txBody>
      </p:sp>
      <p:sp>
        <p:nvSpPr>
          <p:cNvPr id="35" name="Google Shape;1027;p66"/>
          <p:cNvSpPr/>
          <p:nvPr/>
        </p:nvSpPr>
        <p:spPr>
          <a:xfrm flipH="1">
            <a:off x="3578994" y="3334506"/>
            <a:ext cx="360155" cy="369651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chemeClr val="bg2"/>
                </a:solidFill>
                <a:latin typeface="Bigshot One"/>
                <a:ea typeface="Bigshot One"/>
                <a:cs typeface="Bigshot One"/>
                <a:sym typeface="Bigshot One"/>
              </a:rPr>
              <a:t>0</a:t>
            </a:r>
            <a:endParaRPr sz="1100" dirty="0">
              <a:solidFill>
                <a:schemeClr val="bg2"/>
              </a:solidFill>
              <a:latin typeface="Bigshot One"/>
              <a:ea typeface="Bigshot One"/>
              <a:cs typeface="Bigshot One"/>
              <a:sym typeface="Bigshot One"/>
            </a:endParaRPr>
          </a:p>
        </p:txBody>
      </p:sp>
      <p:sp>
        <p:nvSpPr>
          <p:cNvPr id="36" name="Google Shape;1027;p66"/>
          <p:cNvSpPr/>
          <p:nvPr/>
        </p:nvSpPr>
        <p:spPr>
          <a:xfrm flipH="1">
            <a:off x="4139831" y="3011560"/>
            <a:ext cx="360155" cy="369651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chemeClr val="bg2"/>
                </a:solidFill>
                <a:latin typeface="Bigshot One"/>
                <a:ea typeface="Bigshot One"/>
                <a:cs typeface="Bigshot One"/>
                <a:sym typeface="Bigshot One"/>
              </a:rPr>
              <a:t>0</a:t>
            </a:r>
            <a:endParaRPr sz="1100" dirty="0">
              <a:solidFill>
                <a:schemeClr val="bg2"/>
              </a:solidFill>
              <a:latin typeface="Bigshot One"/>
              <a:ea typeface="Bigshot One"/>
              <a:cs typeface="Bigshot One"/>
              <a:sym typeface="Bigshot One"/>
            </a:endParaRPr>
          </a:p>
        </p:txBody>
      </p:sp>
      <p:sp>
        <p:nvSpPr>
          <p:cNvPr id="37" name="Google Shape;1027;p66"/>
          <p:cNvSpPr/>
          <p:nvPr/>
        </p:nvSpPr>
        <p:spPr>
          <a:xfrm flipH="1">
            <a:off x="4141221" y="3635381"/>
            <a:ext cx="360155" cy="369651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chemeClr val="bg2"/>
                </a:solidFill>
                <a:latin typeface="Bigshot One"/>
                <a:ea typeface="Bigshot One"/>
                <a:cs typeface="Bigshot One"/>
                <a:sym typeface="Bigshot One"/>
              </a:rPr>
              <a:t>0</a:t>
            </a:r>
            <a:endParaRPr sz="1100" dirty="0">
              <a:solidFill>
                <a:schemeClr val="bg2"/>
              </a:solidFill>
              <a:latin typeface="Bigshot One"/>
              <a:ea typeface="Bigshot One"/>
              <a:cs typeface="Bigshot One"/>
              <a:sym typeface="Bigshot One"/>
            </a:endParaRPr>
          </a:p>
        </p:txBody>
      </p:sp>
      <p:sp>
        <p:nvSpPr>
          <p:cNvPr id="38" name="Google Shape;1027;p66"/>
          <p:cNvSpPr/>
          <p:nvPr/>
        </p:nvSpPr>
        <p:spPr>
          <a:xfrm flipH="1">
            <a:off x="4838206" y="3022616"/>
            <a:ext cx="360155" cy="369651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chemeClr val="accent1"/>
                </a:solidFill>
                <a:latin typeface="Bigshot One"/>
                <a:ea typeface="Bigshot One"/>
                <a:cs typeface="Bigshot One"/>
                <a:sym typeface="Bigshot One"/>
              </a:rPr>
              <a:t>0</a:t>
            </a:r>
            <a:endParaRPr sz="1100" dirty="0">
              <a:solidFill>
                <a:schemeClr val="accent1"/>
              </a:solidFill>
              <a:latin typeface="Bigshot One"/>
              <a:ea typeface="Bigshot One"/>
              <a:cs typeface="Bigshot One"/>
              <a:sym typeface="Bigshot One"/>
            </a:endParaRPr>
          </a:p>
        </p:txBody>
      </p:sp>
      <p:sp>
        <p:nvSpPr>
          <p:cNvPr id="39" name="Google Shape;1027;p66"/>
          <p:cNvSpPr/>
          <p:nvPr/>
        </p:nvSpPr>
        <p:spPr>
          <a:xfrm flipH="1">
            <a:off x="4868519" y="3941002"/>
            <a:ext cx="360155" cy="369651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chemeClr val="accent1"/>
                </a:solidFill>
                <a:latin typeface="Bigshot One"/>
                <a:ea typeface="Bigshot One"/>
                <a:cs typeface="Bigshot One"/>
                <a:sym typeface="Bigshot One"/>
              </a:rPr>
              <a:t>0</a:t>
            </a:r>
            <a:endParaRPr sz="1100" dirty="0">
              <a:solidFill>
                <a:schemeClr val="accent1"/>
              </a:solidFill>
              <a:latin typeface="Bigshot One"/>
              <a:ea typeface="Bigshot One"/>
              <a:cs typeface="Bigshot One"/>
              <a:sym typeface="Bigshot One"/>
            </a:endParaRPr>
          </a:p>
        </p:txBody>
      </p:sp>
      <p:sp>
        <p:nvSpPr>
          <p:cNvPr id="40" name="Google Shape;1027;p66"/>
          <p:cNvSpPr/>
          <p:nvPr/>
        </p:nvSpPr>
        <p:spPr>
          <a:xfrm flipH="1">
            <a:off x="3578994" y="3628128"/>
            <a:ext cx="360155" cy="369651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chemeClr val="bg2"/>
                </a:solidFill>
                <a:latin typeface="Bigshot One"/>
                <a:ea typeface="Bigshot One"/>
                <a:cs typeface="Bigshot One"/>
                <a:sym typeface="Bigshot One"/>
              </a:rPr>
              <a:t>1</a:t>
            </a:r>
            <a:endParaRPr sz="1100" dirty="0">
              <a:solidFill>
                <a:schemeClr val="bg2"/>
              </a:solidFill>
              <a:latin typeface="Bigshot One"/>
              <a:ea typeface="Bigshot One"/>
              <a:cs typeface="Bigshot One"/>
              <a:sym typeface="Bigshot One"/>
            </a:endParaRPr>
          </a:p>
        </p:txBody>
      </p:sp>
      <p:sp>
        <p:nvSpPr>
          <p:cNvPr id="41" name="Google Shape;1027;p66"/>
          <p:cNvSpPr/>
          <p:nvPr/>
        </p:nvSpPr>
        <p:spPr>
          <a:xfrm flipH="1">
            <a:off x="3595036" y="3953106"/>
            <a:ext cx="360155" cy="369651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chemeClr val="bg2"/>
                </a:solidFill>
                <a:latin typeface="Bigshot One"/>
                <a:ea typeface="Bigshot One"/>
                <a:cs typeface="Bigshot One"/>
                <a:sym typeface="Bigshot One"/>
              </a:rPr>
              <a:t>1</a:t>
            </a:r>
            <a:endParaRPr sz="1100" dirty="0">
              <a:solidFill>
                <a:schemeClr val="bg2"/>
              </a:solidFill>
              <a:latin typeface="Bigshot One"/>
              <a:ea typeface="Bigshot One"/>
              <a:cs typeface="Bigshot One"/>
              <a:sym typeface="Bigshot One"/>
            </a:endParaRPr>
          </a:p>
        </p:txBody>
      </p:sp>
      <p:sp>
        <p:nvSpPr>
          <p:cNvPr id="42" name="Google Shape;1027;p66"/>
          <p:cNvSpPr/>
          <p:nvPr/>
        </p:nvSpPr>
        <p:spPr>
          <a:xfrm flipH="1">
            <a:off x="4155648" y="3337879"/>
            <a:ext cx="360155" cy="369651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chemeClr val="bg2"/>
                </a:solidFill>
                <a:latin typeface="Bigshot One"/>
                <a:ea typeface="Bigshot One"/>
                <a:cs typeface="Bigshot One"/>
                <a:sym typeface="Bigshot One"/>
              </a:rPr>
              <a:t>1</a:t>
            </a:r>
            <a:endParaRPr sz="1100" dirty="0">
              <a:solidFill>
                <a:schemeClr val="bg2"/>
              </a:solidFill>
              <a:latin typeface="Bigshot One"/>
              <a:ea typeface="Bigshot One"/>
              <a:cs typeface="Bigshot One"/>
              <a:sym typeface="Bigshot One"/>
            </a:endParaRPr>
          </a:p>
        </p:txBody>
      </p:sp>
      <p:sp>
        <p:nvSpPr>
          <p:cNvPr id="43" name="Google Shape;1027;p66"/>
          <p:cNvSpPr/>
          <p:nvPr/>
        </p:nvSpPr>
        <p:spPr>
          <a:xfrm flipH="1">
            <a:off x="4155648" y="3951121"/>
            <a:ext cx="360155" cy="369651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chemeClr val="bg2"/>
                </a:solidFill>
                <a:latin typeface="Bigshot One"/>
                <a:ea typeface="Bigshot One"/>
                <a:cs typeface="Bigshot One"/>
                <a:sym typeface="Bigshot One"/>
              </a:rPr>
              <a:t>1</a:t>
            </a:r>
            <a:endParaRPr sz="1100" dirty="0">
              <a:solidFill>
                <a:schemeClr val="bg2"/>
              </a:solidFill>
              <a:latin typeface="Bigshot One"/>
              <a:ea typeface="Bigshot One"/>
              <a:cs typeface="Bigshot One"/>
              <a:sym typeface="Bigshot One"/>
            </a:endParaRPr>
          </a:p>
        </p:txBody>
      </p:sp>
      <p:sp>
        <p:nvSpPr>
          <p:cNvPr id="44" name="Google Shape;1027;p66"/>
          <p:cNvSpPr/>
          <p:nvPr/>
        </p:nvSpPr>
        <p:spPr>
          <a:xfrm flipH="1">
            <a:off x="4860360" y="3331403"/>
            <a:ext cx="360155" cy="369651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rgbClr val="00B050"/>
                </a:solidFill>
                <a:latin typeface="Bigshot One"/>
                <a:ea typeface="Bigshot One"/>
                <a:cs typeface="Bigshot One"/>
                <a:sym typeface="Bigshot One"/>
              </a:rPr>
              <a:t>1</a:t>
            </a:r>
            <a:endParaRPr sz="1100" dirty="0">
              <a:solidFill>
                <a:srgbClr val="00B050"/>
              </a:solidFill>
              <a:latin typeface="Bigshot One"/>
              <a:ea typeface="Bigshot One"/>
              <a:cs typeface="Bigshot One"/>
              <a:sym typeface="Bigshot One"/>
            </a:endParaRPr>
          </a:p>
        </p:txBody>
      </p:sp>
      <p:sp>
        <p:nvSpPr>
          <p:cNvPr id="45" name="Google Shape;1027;p66"/>
          <p:cNvSpPr/>
          <p:nvPr/>
        </p:nvSpPr>
        <p:spPr>
          <a:xfrm flipH="1">
            <a:off x="4860359" y="3647047"/>
            <a:ext cx="360155" cy="369651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rgbClr val="00B050"/>
                </a:solidFill>
                <a:latin typeface="Bigshot One"/>
                <a:ea typeface="Bigshot One"/>
                <a:cs typeface="Bigshot One"/>
                <a:sym typeface="Bigshot One"/>
              </a:rPr>
              <a:t>1</a:t>
            </a:r>
            <a:endParaRPr sz="1100" dirty="0">
              <a:solidFill>
                <a:srgbClr val="00B050"/>
              </a:solidFill>
              <a:latin typeface="Bigshot One"/>
              <a:ea typeface="Bigshot One"/>
              <a:cs typeface="Bigshot One"/>
              <a:sym typeface="Bigshot One"/>
            </a:endParaRPr>
          </a:p>
        </p:txBody>
      </p:sp>
      <p:sp>
        <p:nvSpPr>
          <p:cNvPr id="46" name="Google Shape;1027;p66"/>
          <p:cNvSpPr/>
          <p:nvPr/>
        </p:nvSpPr>
        <p:spPr>
          <a:xfrm flipH="1">
            <a:off x="5602628" y="1863416"/>
            <a:ext cx="360155" cy="369651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rgbClr val="00B050"/>
                </a:solidFill>
                <a:latin typeface="Bigshot One"/>
                <a:ea typeface="Bigshot One"/>
                <a:cs typeface="Bigshot One"/>
                <a:sym typeface="Bigshot One"/>
              </a:rPr>
              <a:t>1</a:t>
            </a:r>
            <a:endParaRPr sz="1100" dirty="0">
              <a:solidFill>
                <a:srgbClr val="00B050"/>
              </a:solidFill>
              <a:latin typeface="Bigshot One"/>
              <a:ea typeface="Bigshot One"/>
              <a:cs typeface="Bigshot One"/>
              <a:sym typeface="Bigshot One"/>
            </a:endParaRPr>
          </a:p>
        </p:txBody>
      </p:sp>
    </p:spTree>
    <p:extLst>
      <p:ext uri="{BB962C8B-B14F-4D97-AF65-F5344CB8AC3E}">
        <p14:creationId xmlns:p14="http://schemas.microsoft.com/office/powerpoint/2010/main" val="22331947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Image 72"/>
          <p:cNvPicPr/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808" b="10574"/>
          <a:stretch/>
        </p:blipFill>
        <p:spPr bwMode="auto">
          <a:xfrm>
            <a:off x="2199046" y="1481875"/>
            <a:ext cx="775471" cy="71628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349" name="Google Shape;1349;p7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2550" y="529638"/>
            <a:ext cx="8158899" cy="740975"/>
          </a:xfrm>
          <a:prstGeom prst="rect">
            <a:avLst/>
          </a:prstGeom>
          <a:noFill/>
          <a:ln>
            <a:noFill/>
          </a:ln>
          <a:effectLst>
            <a:outerShdw dist="47625" dir="5400000" algn="bl" rotWithShape="0">
              <a:schemeClr val="dk1">
                <a:alpha val="30000"/>
              </a:schemeClr>
            </a:outerShdw>
          </a:effectLst>
        </p:spPr>
      </p:pic>
      <p:sp>
        <p:nvSpPr>
          <p:cNvPr id="1350" name="Google Shape;1350;p71"/>
          <p:cNvSpPr txBox="1">
            <a:spLocks noGrp="1"/>
          </p:cNvSpPr>
          <p:nvPr>
            <p:ph type="title"/>
          </p:nvPr>
        </p:nvSpPr>
        <p:spPr>
          <a:xfrm>
            <a:off x="814314" y="49917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dirty="0"/>
              <a:t>SOLUTION</a:t>
            </a:r>
            <a:r>
              <a:rPr lang="en" dirty="0">
                <a:solidFill>
                  <a:schemeClr val="accent3"/>
                </a:solidFill>
              </a:rPr>
              <a:t> DU </a:t>
            </a:r>
            <a:r>
              <a:rPr lang="en" dirty="0"/>
              <a:t>JEUX </a:t>
            </a:r>
            <a:r>
              <a:rPr lang="en" dirty="0">
                <a:solidFill>
                  <a:schemeClr val="accent3"/>
                </a:solidFill>
              </a:rPr>
              <a:t>DE </a:t>
            </a:r>
            <a:r>
              <a:rPr lang="en" dirty="0"/>
              <a:t>NIM</a:t>
            </a:r>
            <a:endParaRPr dirty="0">
              <a:solidFill>
                <a:schemeClr val="accent3"/>
              </a:solidFill>
            </a:endParaRPr>
          </a:p>
        </p:txBody>
      </p:sp>
      <p:pic>
        <p:nvPicPr>
          <p:cNvPr id="1351" name="Google Shape;1351;p71">
            <a:hlinkClick r:id="" action="ppaction://hlinkshowjump?jump=nextslide"/>
          </p:cNvPr>
          <p:cNvPicPr preferRelativeResize="0"/>
          <p:nvPr/>
        </p:nvPicPr>
        <p:blipFill rotWithShape="1">
          <a:blip r:embed="rId6">
            <a:alphaModFix/>
          </a:blip>
          <a:srcRect r="10"/>
          <a:stretch/>
        </p:blipFill>
        <p:spPr>
          <a:xfrm>
            <a:off x="8651449" y="4685919"/>
            <a:ext cx="368448" cy="380100"/>
          </a:xfrm>
          <a:prstGeom prst="rect">
            <a:avLst/>
          </a:prstGeom>
          <a:noFill/>
          <a:ln>
            <a:noFill/>
          </a:ln>
          <a:effectLst>
            <a:outerShdw dist="28575" dir="5400000" algn="bl" rotWithShape="0">
              <a:schemeClr val="dk1">
                <a:alpha val="30000"/>
              </a:schemeClr>
            </a:outerShdw>
          </a:effectLst>
        </p:spPr>
      </p:pic>
      <p:pic>
        <p:nvPicPr>
          <p:cNvPr id="1388" name="Google Shape;1388;p7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30581" y="101989"/>
            <a:ext cx="765025" cy="890292"/>
          </a:xfrm>
          <a:prstGeom prst="rect">
            <a:avLst/>
          </a:prstGeom>
          <a:noFill/>
          <a:ln>
            <a:noFill/>
          </a:ln>
          <a:effectLst>
            <a:outerShdw dist="28575" dir="5400000" algn="bl" rotWithShape="0">
              <a:schemeClr val="dk1">
                <a:alpha val="30000"/>
              </a:schemeClr>
            </a:outerShdw>
          </a:effectLst>
        </p:spPr>
      </p:pic>
      <p:pic>
        <p:nvPicPr>
          <p:cNvPr id="1389" name="Google Shape;1389;p7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130049" y="241002"/>
            <a:ext cx="601725" cy="612283"/>
          </a:xfrm>
          <a:prstGeom prst="rect">
            <a:avLst/>
          </a:prstGeom>
          <a:noFill/>
          <a:ln>
            <a:noFill/>
          </a:ln>
          <a:effectLst>
            <a:outerShdw dist="28575" dir="5400000" algn="bl" rotWithShape="0">
              <a:schemeClr val="dk1">
                <a:alpha val="30000"/>
              </a:schemeClr>
            </a:outerShdw>
          </a:effectLst>
        </p:spPr>
      </p:pic>
      <p:pic>
        <p:nvPicPr>
          <p:cNvPr id="71" name="Google Shape;683;p5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31519" y="1806558"/>
            <a:ext cx="3798277" cy="2441885"/>
          </a:xfrm>
          <a:prstGeom prst="rect">
            <a:avLst/>
          </a:prstGeom>
          <a:noFill/>
          <a:ln>
            <a:noFill/>
          </a:ln>
          <a:effectLst>
            <a:outerShdw dist="47625" dir="5400000" algn="bl" rotWithShape="0">
              <a:schemeClr val="dk1">
                <a:alpha val="30000"/>
              </a:schemeClr>
            </a:outerShdw>
          </a:effectLst>
        </p:spPr>
      </p:pic>
      <p:pic>
        <p:nvPicPr>
          <p:cNvPr id="13" name="Image 12"/>
          <p:cNvPicPr/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808" b="10574"/>
          <a:stretch/>
        </p:blipFill>
        <p:spPr bwMode="auto">
          <a:xfrm>
            <a:off x="6482686" y="1499523"/>
            <a:ext cx="775471" cy="71628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5" name="Google Shape;1027;p66"/>
          <p:cNvSpPr/>
          <p:nvPr/>
        </p:nvSpPr>
        <p:spPr>
          <a:xfrm flipH="1">
            <a:off x="907366" y="1905145"/>
            <a:ext cx="771378" cy="911636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solidFill>
                  <a:schemeClr val="bg2"/>
                </a:solidFill>
                <a:latin typeface="Bigshot One"/>
                <a:ea typeface="Bigshot One"/>
                <a:cs typeface="Bigshot One"/>
                <a:sym typeface="Bigshot One"/>
              </a:rPr>
              <a:t>3</a:t>
            </a:r>
            <a:endParaRPr sz="4800" dirty="0">
              <a:solidFill>
                <a:schemeClr val="bg2"/>
              </a:solidFill>
              <a:latin typeface="Bigshot One"/>
              <a:ea typeface="Bigshot One"/>
              <a:cs typeface="Bigshot One"/>
              <a:sym typeface="Bigshot One"/>
            </a:endParaRPr>
          </a:p>
        </p:txBody>
      </p:sp>
      <p:sp>
        <p:nvSpPr>
          <p:cNvPr id="17" name="Google Shape;1027;p66"/>
          <p:cNvSpPr/>
          <p:nvPr/>
        </p:nvSpPr>
        <p:spPr>
          <a:xfrm flipH="1">
            <a:off x="938888" y="2441090"/>
            <a:ext cx="739855" cy="874381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solidFill>
                  <a:schemeClr val="bg2"/>
                </a:solidFill>
                <a:latin typeface="Bigshot One"/>
                <a:ea typeface="Bigshot One"/>
                <a:cs typeface="Bigshot One"/>
                <a:sym typeface="Bigshot One"/>
              </a:rPr>
              <a:t>4</a:t>
            </a:r>
            <a:endParaRPr sz="4800" dirty="0">
              <a:solidFill>
                <a:schemeClr val="bg2"/>
              </a:solidFill>
              <a:latin typeface="Bigshot One"/>
              <a:ea typeface="Bigshot One"/>
              <a:cs typeface="Bigshot One"/>
              <a:sym typeface="Bigshot One"/>
            </a:endParaRPr>
          </a:p>
        </p:txBody>
      </p:sp>
      <p:cxnSp>
        <p:nvCxnSpPr>
          <p:cNvPr id="4" name="Connecteur droit 3"/>
          <p:cNvCxnSpPr/>
          <p:nvPr/>
        </p:nvCxnSpPr>
        <p:spPr>
          <a:xfrm>
            <a:off x="938889" y="3242603"/>
            <a:ext cx="664828" cy="0"/>
          </a:xfrm>
          <a:prstGeom prst="line">
            <a:avLst/>
          </a:prstGeom>
          <a:ln w="285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Google Shape;1027;p66"/>
          <p:cNvSpPr/>
          <p:nvPr/>
        </p:nvSpPr>
        <p:spPr>
          <a:xfrm flipH="1">
            <a:off x="882473" y="3122261"/>
            <a:ext cx="739855" cy="874381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solidFill>
                  <a:schemeClr val="bg2"/>
                </a:solidFill>
                <a:latin typeface="Bigshot One"/>
                <a:ea typeface="Bigshot One"/>
                <a:cs typeface="Bigshot One"/>
                <a:sym typeface="Bigshot One"/>
              </a:rPr>
              <a:t>7</a:t>
            </a:r>
            <a:endParaRPr sz="4800" dirty="0">
              <a:solidFill>
                <a:schemeClr val="bg2"/>
              </a:solidFill>
              <a:latin typeface="Bigshot One"/>
              <a:ea typeface="Bigshot One"/>
              <a:cs typeface="Bigshot One"/>
              <a:sym typeface="Bigshot One"/>
            </a:endParaRPr>
          </a:p>
        </p:txBody>
      </p:sp>
      <p:sp>
        <p:nvSpPr>
          <p:cNvPr id="23" name="Google Shape;1027;p66"/>
          <p:cNvSpPr/>
          <p:nvPr/>
        </p:nvSpPr>
        <p:spPr>
          <a:xfrm flipH="1">
            <a:off x="2669608" y="1859296"/>
            <a:ext cx="1319802" cy="874381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solidFill>
                  <a:schemeClr val="bg2"/>
                </a:solidFill>
                <a:latin typeface="Bigshot One"/>
                <a:ea typeface="Bigshot One"/>
                <a:cs typeface="Bigshot One"/>
                <a:sym typeface="Bigshot One"/>
              </a:rPr>
              <a:t>0 1 1</a:t>
            </a:r>
            <a:endParaRPr sz="4800" dirty="0">
              <a:solidFill>
                <a:schemeClr val="bg2"/>
              </a:solidFill>
              <a:latin typeface="Bigshot One"/>
              <a:ea typeface="Bigshot One"/>
              <a:cs typeface="Bigshot One"/>
              <a:sym typeface="Bigshot One"/>
            </a:endParaRPr>
          </a:p>
        </p:txBody>
      </p:sp>
      <p:sp>
        <p:nvSpPr>
          <p:cNvPr id="24" name="Google Shape;1027;p66"/>
          <p:cNvSpPr/>
          <p:nvPr/>
        </p:nvSpPr>
        <p:spPr>
          <a:xfrm flipH="1">
            <a:off x="2714141" y="2395241"/>
            <a:ext cx="1319802" cy="874381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solidFill>
                  <a:schemeClr val="bg2"/>
                </a:solidFill>
                <a:latin typeface="Bigshot One"/>
                <a:ea typeface="Bigshot One"/>
                <a:cs typeface="Bigshot One"/>
                <a:sym typeface="Bigshot One"/>
              </a:rPr>
              <a:t>1 00</a:t>
            </a:r>
            <a:endParaRPr sz="4800" dirty="0">
              <a:solidFill>
                <a:schemeClr val="bg2"/>
              </a:solidFill>
              <a:latin typeface="Bigshot One"/>
              <a:ea typeface="Bigshot One"/>
              <a:cs typeface="Bigshot One"/>
              <a:sym typeface="Bigshot One"/>
            </a:endParaRPr>
          </a:p>
        </p:txBody>
      </p:sp>
      <p:cxnSp>
        <p:nvCxnSpPr>
          <p:cNvPr id="25" name="Connecteur droit 24"/>
          <p:cNvCxnSpPr/>
          <p:nvPr/>
        </p:nvCxnSpPr>
        <p:spPr>
          <a:xfrm>
            <a:off x="2610492" y="3240259"/>
            <a:ext cx="1251097" cy="0"/>
          </a:xfrm>
          <a:prstGeom prst="line">
            <a:avLst/>
          </a:prstGeom>
          <a:ln w="285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Google Shape;1027;p66"/>
          <p:cNvSpPr/>
          <p:nvPr/>
        </p:nvSpPr>
        <p:spPr>
          <a:xfrm flipH="1">
            <a:off x="2645707" y="3057823"/>
            <a:ext cx="1367604" cy="874381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solidFill>
                  <a:schemeClr val="bg2"/>
                </a:solidFill>
                <a:latin typeface="Bigshot One"/>
                <a:ea typeface="Bigshot One"/>
                <a:cs typeface="Bigshot One"/>
                <a:sym typeface="Bigshot One"/>
              </a:rPr>
              <a:t>1 1 1</a:t>
            </a:r>
            <a:endParaRPr sz="4800" dirty="0">
              <a:solidFill>
                <a:schemeClr val="bg2"/>
              </a:solidFill>
              <a:latin typeface="Bigshot One"/>
              <a:ea typeface="Bigshot One"/>
              <a:cs typeface="Bigshot One"/>
              <a:sym typeface="Bigshot One"/>
            </a:endParaRPr>
          </a:p>
        </p:txBody>
      </p:sp>
      <p:sp>
        <p:nvSpPr>
          <p:cNvPr id="29" name="Organigramme : Ou 28"/>
          <p:cNvSpPr/>
          <p:nvPr/>
        </p:nvSpPr>
        <p:spPr>
          <a:xfrm>
            <a:off x="2569322" y="2553833"/>
            <a:ext cx="208127" cy="225696"/>
          </a:xfrm>
          <a:prstGeom prst="flowChartOr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Organigramme : Ou 29"/>
          <p:cNvSpPr/>
          <p:nvPr/>
        </p:nvSpPr>
        <p:spPr>
          <a:xfrm>
            <a:off x="871129" y="2571827"/>
            <a:ext cx="208127" cy="225696"/>
          </a:xfrm>
          <a:prstGeom prst="flowChartOr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9" name="Connecteur droit avec flèche 8"/>
          <p:cNvCxnSpPr/>
          <p:nvPr/>
        </p:nvCxnSpPr>
        <p:spPr>
          <a:xfrm>
            <a:off x="1622328" y="2681598"/>
            <a:ext cx="855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avec flèche 10"/>
          <p:cNvCxnSpPr/>
          <p:nvPr/>
        </p:nvCxnSpPr>
        <p:spPr>
          <a:xfrm flipH="1">
            <a:off x="1678743" y="3636498"/>
            <a:ext cx="8393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avec flèche 19"/>
          <p:cNvCxnSpPr/>
          <p:nvPr/>
        </p:nvCxnSpPr>
        <p:spPr>
          <a:xfrm flipH="1">
            <a:off x="3875657" y="3628657"/>
            <a:ext cx="2602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30"/>
          <p:cNvCxnSpPr/>
          <p:nvPr/>
        </p:nvCxnSpPr>
        <p:spPr>
          <a:xfrm flipV="1">
            <a:off x="4135903" y="2681599"/>
            <a:ext cx="0" cy="9549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eur droit 34"/>
          <p:cNvCxnSpPr/>
          <p:nvPr/>
        </p:nvCxnSpPr>
        <p:spPr>
          <a:xfrm flipH="1">
            <a:off x="3945990" y="2681600"/>
            <a:ext cx="1828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Google Shape;1027;p66"/>
          <p:cNvSpPr/>
          <p:nvPr/>
        </p:nvSpPr>
        <p:spPr>
          <a:xfrm flipH="1">
            <a:off x="1225819" y="2234996"/>
            <a:ext cx="1648741" cy="299532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bg2"/>
                </a:solidFill>
                <a:latin typeface="Bigshot One"/>
                <a:ea typeface="Bigshot One"/>
                <a:cs typeface="Bigshot One"/>
                <a:sym typeface="Bigshot One"/>
              </a:rPr>
              <a:t>Conversion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bg2"/>
                </a:solidFill>
                <a:latin typeface="Bigshot One"/>
                <a:ea typeface="Bigshot One"/>
                <a:cs typeface="Bigshot One"/>
                <a:sym typeface="Bigshot One"/>
              </a:rPr>
              <a:t>Décimale-Binaire</a:t>
            </a:r>
            <a:endParaRPr sz="900" dirty="0">
              <a:solidFill>
                <a:schemeClr val="bg2"/>
              </a:solidFill>
              <a:latin typeface="Bigshot One"/>
              <a:ea typeface="Bigshot One"/>
              <a:cs typeface="Bigshot One"/>
              <a:sym typeface="Bigshot One"/>
            </a:endParaRPr>
          </a:p>
        </p:txBody>
      </p:sp>
      <p:sp>
        <p:nvSpPr>
          <p:cNvPr id="46" name="Google Shape;1027;p66"/>
          <p:cNvSpPr/>
          <p:nvPr/>
        </p:nvSpPr>
        <p:spPr>
          <a:xfrm flipH="1">
            <a:off x="1271301" y="3195481"/>
            <a:ext cx="1648741" cy="416876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bg2"/>
                </a:solidFill>
                <a:latin typeface="Bigshot One"/>
                <a:ea typeface="Bigshot One"/>
                <a:cs typeface="Bigshot One"/>
                <a:sym typeface="Bigshot One"/>
              </a:rPr>
              <a:t>Conversion </a:t>
            </a:r>
          </a:p>
          <a:p>
            <a:pPr lvl="0" algn="ctr"/>
            <a:r>
              <a:rPr lang="fr-FR" sz="900" dirty="0">
                <a:solidFill>
                  <a:schemeClr val="bg2"/>
                </a:solidFill>
                <a:latin typeface="Bigshot One"/>
                <a:ea typeface="Bigshot One"/>
                <a:cs typeface="Bigshot One"/>
                <a:sym typeface="Bigshot One"/>
              </a:rPr>
              <a:t>B</a:t>
            </a:r>
            <a:r>
              <a:rPr lang="en" sz="900" dirty="0">
                <a:solidFill>
                  <a:schemeClr val="bg2"/>
                </a:solidFill>
                <a:latin typeface="Bigshot One"/>
                <a:ea typeface="Bigshot One"/>
                <a:cs typeface="Bigshot One"/>
                <a:sym typeface="Bigshot One"/>
              </a:rPr>
              <a:t>inaire-Décimale</a:t>
            </a:r>
            <a:endParaRPr sz="900" dirty="0">
              <a:solidFill>
                <a:schemeClr val="bg2"/>
              </a:solidFill>
              <a:latin typeface="Bigshot One"/>
              <a:ea typeface="Bigshot One"/>
              <a:cs typeface="Bigshot One"/>
              <a:sym typeface="Bigshot One"/>
            </a:endParaRPr>
          </a:p>
        </p:txBody>
      </p:sp>
      <p:sp>
        <p:nvSpPr>
          <p:cNvPr id="47" name="Google Shape;1027;p66"/>
          <p:cNvSpPr/>
          <p:nvPr/>
        </p:nvSpPr>
        <p:spPr>
          <a:xfrm rot="16200000" flipH="1">
            <a:off x="3427165" y="2950612"/>
            <a:ext cx="1648741" cy="416876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900" dirty="0">
                <a:solidFill>
                  <a:schemeClr val="bg2"/>
                </a:solidFill>
                <a:latin typeface="Bigshot One"/>
                <a:ea typeface="Bigshot One"/>
                <a:cs typeface="Bigshot One"/>
                <a:sym typeface="Bigshot One"/>
              </a:rPr>
              <a:t>Utilisation de la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900" dirty="0">
                <a:solidFill>
                  <a:schemeClr val="bg2"/>
                </a:solidFill>
                <a:latin typeface="Bigshot One"/>
                <a:ea typeface="Bigshot One"/>
                <a:cs typeface="Bigshot One"/>
                <a:sym typeface="Bigshot One"/>
              </a:rPr>
              <a:t>Table de vérité XOR</a:t>
            </a:r>
            <a:endParaRPr sz="900" dirty="0">
              <a:solidFill>
                <a:schemeClr val="bg2"/>
              </a:solidFill>
              <a:latin typeface="Bigshot One"/>
              <a:ea typeface="Bigshot One"/>
              <a:cs typeface="Bigshot One"/>
              <a:sym typeface="Bigshot One"/>
            </a:endParaRPr>
          </a:p>
        </p:txBody>
      </p:sp>
      <p:pic>
        <p:nvPicPr>
          <p:cNvPr id="48" name="Google Shape;683;p5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862208" y="1826706"/>
            <a:ext cx="3798277" cy="2441885"/>
          </a:xfrm>
          <a:prstGeom prst="rect">
            <a:avLst/>
          </a:prstGeom>
          <a:noFill/>
          <a:ln>
            <a:noFill/>
          </a:ln>
          <a:effectLst>
            <a:outerShdw dist="47625" dir="5400000" algn="bl" rotWithShape="0">
              <a:schemeClr val="dk1">
                <a:alpha val="30000"/>
              </a:schemeClr>
            </a:outerShdw>
          </a:effectLst>
        </p:spPr>
      </p:pic>
      <p:pic>
        <p:nvPicPr>
          <p:cNvPr id="49" name="Image 48"/>
          <p:cNvPicPr/>
          <p:nvPr/>
        </p:nvPicPr>
        <p:blipFill rotWithShape="1">
          <a:blip r:embed="rId10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844" t="25462" r="39520" b="23768"/>
          <a:stretch/>
        </p:blipFill>
        <p:spPr bwMode="auto">
          <a:xfrm>
            <a:off x="5249824" y="1929360"/>
            <a:ext cx="3068164" cy="2196279"/>
          </a:xfrm>
          <a:prstGeom prst="rect">
            <a:avLst/>
          </a:prstGeom>
          <a:ln>
            <a:solidFill>
              <a:schemeClr val="bg2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7" name="Ellipse 36"/>
          <p:cNvSpPr/>
          <p:nvPr/>
        </p:nvSpPr>
        <p:spPr>
          <a:xfrm>
            <a:off x="5299088" y="2365005"/>
            <a:ext cx="138102" cy="138102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1" name="Ellipse 50"/>
          <p:cNvSpPr/>
          <p:nvPr/>
        </p:nvSpPr>
        <p:spPr>
          <a:xfrm>
            <a:off x="6063434" y="1961728"/>
            <a:ext cx="138102" cy="138102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Ellipse 51"/>
          <p:cNvSpPr/>
          <p:nvPr/>
        </p:nvSpPr>
        <p:spPr>
          <a:xfrm>
            <a:off x="6063437" y="2362657"/>
            <a:ext cx="138102" cy="138102"/>
          </a:xfrm>
          <a:prstGeom prst="ellipse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 37"/>
          <p:cNvSpPr/>
          <p:nvPr/>
        </p:nvSpPr>
        <p:spPr>
          <a:xfrm rot="12886790">
            <a:off x="4938870" y="2985622"/>
            <a:ext cx="3738191" cy="11100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38359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/>
      <p:bldP spid="27" grpId="0"/>
      <p:bldP spid="29" grpId="0" animBg="1"/>
      <p:bldP spid="44" grpId="0"/>
      <p:bldP spid="46" grpId="0"/>
      <p:bldP spid="47" grpId="0"/>
      <p:bldP spid="37" grpId="0" animBg="1"/>
      <p:bldP spid="51" grpId="0" animBg="1"/>
      <p:bldP spid="52" grpId="0" animBg="1"/>
      <p:bldP spid="3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349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9777" y="330743"/>
            <a:ext cx="6558493" cy="486538"/>
          </a:xfrm>
          <a:prstGeom prst="rect">
            <a:avLst/>
          </a:prstGeom>
          <a:noFill/>
          <a:ln>
            <a:noFill/>
          </a:ln>
          <a:effectLst>
            <a:outerShdw dist="47625" dir="5400000" algn="bl" rotWithShape="0">
              <a:schemeClr val="dk1">
                <a:alpha val="30000"/>
              </a:schemeClr>
            </a:outerShdw>
          </a:effectLst>
        </p:spPr>
      </p:pic>
      <p:pic>
        <p:nvPicPr>
          <p:cNvPr id="663" name="Google Shape;663;p52">
            <a:hlinkClick r:id="" action="ppaction://hlinkshowjump?jump=nextslide"/>
          </p:cNvPr>
          <p:cNvPicPr preferRelativeResize="0"/>
          <p:nvPr/>
        </p:nvPicPr>
        <p:blipFill rotWithShape="1">
          <a:blip r:embed="rId4">
            <a:alphaModFix/>
          </a:blip>
          <a:srcRect r="10"/>
          <a:stretch/>
        </p:blipFill>
        <p:spPr>
          <a:xfrm>
            <a:off x="8107331" y="4273759"/>
            <a:ext cx="643524" cy="621797"/>
          </a:xfrm>
          <a:prstGeom prst="rect">
            <a:avLst/>
          </a:prstGeom>
          <a:noFill/>
          <a:ln>
            <a:noFill/>
          </a:ln>
          <a:effectLst>
            <a:outerShdw dist="28575" dir="5400000" algn="bl" rotWithShape="0">
              <a:schemeClr val="dk1">
                <a:alpha val="30000"/>
              </a:schemeClr>
            </a:outerShdw>
          </a:effectLst>
        </p:spPr>
      </p:pic>
      <p:grpSp>
        <p:nvGrpSpPr>
          <p:cNvPr id="665" name="Google Shape;665;p52"/>
          <p:cNvGrpSpPr/>
          <p:nvPr/>
        </p:nvGrpSpPr>
        <p:grpSpPr>
          <a:xfrm>
            <a:off x="3792288" y="62848"/>
            <a:ext cx="1058250" cy="251705"/>
            <a:chOff x="2401839" y="3169650"/>
            <a:chExt cx="4340324" cy="760500"/>
          </a:xfrm>
        </p:grpSpPr>
        <p:pic>
          <p:nvPicPr>
            <p:cNvPr id="666" name="Google Shape;666;p52"/>
            <p:cNvPicPr preferRelativeResize="0"/>
            <p:nvPr/>
          </p:nvPicPr>
          <p:blipFill rotWithShape="1">
            <a:blip r:embed="rId5">
              <a:alphaModFix/>
            </a:blip>
            <a:srcRect l="219" r="219"/>
            <a:stretch/>
          </p:blipFill>
          <p:spPr>
            <a:xfrm>
              <a:off x="2401839" y="3169650"/>
              <a:ext cx="753768" cy="760500"/>
            </a:xfrm>
            <a:prstGeom prst="rect">
              <a:avLst/>
            </a:prstGeom>
            <a:noFill/>
            <a:ln>
              <a:noFill/>
            </a:ln>
            <a:effectLst>
              <a:outerShdw dist="28575" dir="5400000" algn="bl" rotWithShape="0">
                <a:schemeClr val="dk1">
                  <a:alpha val="30000"/>
                </a:schemeClr>
              </a:outerShdw>
            </a:effectLst>
          </p:spPr>
        </p:pic>
        <p:pic>
          <p:nvPicPr>
            <p:cNvPr id="667" name="Google Shape;667;p52"/>
            <p:cNvPicPr preferRelativeResize="0"/>
            <p:nvPr/>
          </p:nvPicPr>
          <p:blipFill rotWithShape="1">
            <a:blip r:embed="rId5">
              <a:alphaModFix/>
            </a:blip>
            <a:srcRect l="219" r="219"/>
            <a:stretch/>
          </p:blipFill>
          <p:spPr>
            <a:xfrm>
              <a:off x="3298478" y="3169650"/>
              <a:ext cx="753768" cy="760500"/>
            </a:xfrm>
            <a:prstGeom prst="rect">
              <a:avLst/>
            </a:prstGeom>
            <a:noFill/>
            <a:ln>
              <a:noFill/>
            </a:ln>
            <a:effectLst>
              <a:outerShdw dist="28575" dir="5400000" algn="bl" rotWithShape="0">
                <a:schemeClr val="dk1">
                  <a:alpha val="30000"/>
                </a:schemeClr>
              </a:outerShdw>
            </a:effectLst>
          </p:spPr>
        </p:pic>
        <p:pic>
          <p:nvPicPr>
            <p:cNvPr id="668" name="Google Shape;668;p52"/>
            <p:cNvPicPr preferRelativeResize="0"/>
            <p:nvPr/>
          </p:nvPicPr>
          <p:blipFill rotWithShape="1">
            <a:blip r:embed="rId5">
              <a:alphaModFix/>
            </a:blip>
            <a:srcRect l="219" r="219"/>
            <a:stretch/>
          </p:blipFill>
          <p:spPr>
            <a:xfrm>
              <a:off x="4195117" y="3169650"/>
              <a:ext cx="753768" cy="760500"/>
            </a:xfrm>
            <a:prstGeom prst="rect">
              <a:avLst/>
            </a:prstGeom>
            <a:noFill/>
            <a:ln>
              <a:noFill/>
            </a:ln>
            <a:effectLst>
              <a:outerShdw dist="28575" dir="5400000" algn="bl" rotWithShape="0">
                <a:schemeClr val="dk1">
                  <a:alpha val="30000"/>
                </a:schemeClr>
              </a:outerShdw>
            </a:effectLst>
          </p:spPr>
        </p:pic>
        <p:pic>
          <p:nvPicPr>
            <p:cNvPr id="669" name="Google Shape;669;p52"/>
            <p:cNvPicPr preferRelativeResize="0"/>
            <p:nvPr/>
          </p:nvPicPr>
          <p:blipFill rotWithShape="1">
            <a:blip r:embed="rId5">
              <a:alphaModFix/>
            </a:blip>
            <a:srcRect l="219" r="219"/>
            <a:stretch/>
          </p:blipFill>
          <p:spPr>
            <a:xfrm>
              <a:off x="5091757" y="3169650"/>
              <a:ext cx="753768" cy="760500"/>
            </a:xfrm>
            <a:prstGeom prst="rect">
              <a:avLst/>
            </a:prstGeom>
            <a:noFill/>
            <a:ln>
              <a:noFill/>
            </a:ln>
            <a:effectLst>
              <a:outerShdw dist="28575" dir="5400000" algn="bl" rotWithShape="0">
                <a:schemeClr val="dk1">
                  <a:alpha val="30000"/>
                </a:schemeClr>
              </a:outerShdw>
            </a:effectLst>
          </p:spPr>
        </p:pic>
        <p:pic>
          <p:nvPicPr>
            <p:cNvPr id="670" name="Google Shape;670;p52"/>
            <p:cNvPicPr preferRelativeResize="0"/>
            <p:nvPr/>
          </p:nvPicPr>
          <p:blipFill rotWithShape="1">
            <a:blip r:embed="rId5">
              <a:alphaModFix/>
            </a:blip>
            <a:srcRect l="219" r="219"/>
            <a:stretch/>
          </p:blipFill>
          <p:spPr>
            <a:xfrm>
              <a:off x="5988396" y="3169650"/>
              <a:ext cx="753768" cy="760500"/>
            </a:xfrm>
            <a:prstGeom prst="rect">
              <a:avLst/>
            </a:prstGeom>
            <a:noFill/>
            <a:ln>
              <a:noFill/>
            </a:ln>
            <a:effectLst>
              <a:outerShdw dist="28575" dir="5400000" algn="bl" rotWithShape="0">
                <a:schemeClr val="dk1">
                  <a:alpha val="30000"/>
                </a:schemeClr>
              </a:outerShdw>
            </a:effectLst>
          </p:spPr>
        </p:pic>
      </p:grpSp>
      <p:sp>
        <p:nvSpPr>
          <p:cNvPr id="55" name="Google Shape;1027;p66"/>
          <p:cNvSpPr/>
          <p:nvPr/>
        </p:nvSpPr>
        <p:spPr>
          <a:xfrm flipH="1">
            <a:off x="834041" y="389775"/>
            <a:ext cx="7158526" cy="40973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 dirty="0">
                <a:solidFill>
                  <a:schemeClr val="tx1"/>
                </a:solidFill>
                <a:latin typeface="Bigshot One"/>
                <a:ea typeface="Bigshot One"/>
                <a:cs typeface="Bigshot One"/>
                <a:sym typeface="Bigshot One"/>
              </a:rPr>
              <a:t>Pour utiliser la strat</a:t>
            </a:r>
            <a:r>
              <a:rPr lang="en" sz="1200" b="1" u="sng" dirty="0">
                <a:solidFill>
                  <a:schemeClr val="tx1"/>
                </a:solidFill>
                <a:latin typeface="Bigshot One"/>
                <a:ea typeface="Bigshot One"/>
                <a:cs typeface="Bigshot One"/>
                <a:sym typeface="Bigshot One"/>
              </a:rPr>
              <a:t>é</a:t>
            </a:r>
            <a:r>
              <a:rPr lang="en" sz="1200" u="sng" dirty="0">
                <a:solidFill>
                  <a:schemeClr val="tx1"/>
                </a:solidFill>
                <a:latin typeface="Bigshot One"/>
                <a:ea typeface="Bigshot One"/>
                <a:cs typeface="Bigshot One"/>
                <a:sym typeface="Bigshot One"/>
              </a:rPr>
              <a:t>gie gagnante bas</a:t>
            </a:r>
            <a:r>
              <a:rPr lang="en" sz="1200" b="1" u="sng" dirty="0">
                <a:solidFill>
                  <a:schemeClr val="tx1"/>
                </a:solidFill>
                <a:latin typeface="Bigshot One"/>
                <a:ea typeface="Bigshot One"/>
                <a:cs typeface="Bigshot One"/>
                <a:sym typeface="Bigshot One"/>
              </a:rPr>
              <a:t>é</a:t>
            </a:r>
            <a:r>
              <a:rPr lang="en" sz="1200" u="sng" dirty="0">
                <a:solidFill>
                  <a:schemeClr val="tx1"/>
                </a:solidFill>
                <a:latin typeface="Bigshot One"/>
                <a:ea typeface="Bigshot One"/>
                <a:cs typeface="Bigshot One"/>
                <a:sym typeface="Bigshot One"/>
              </a:rPr>
              <a:t>e sur le XOR dans le jeu de NIM  nous devons : </a:t>
            </a:r>
            <a:endParaRPr sz="1200" u="sng" dirty="0">
              <a:solidFill>
                <a:schemeClr val="tx1"/>
              </a:solidFill>
              <a:latin typeface="Bigshot One"/>
              <a:ea typeface="Bigshot One"/>
              <a:cs typeface="Bigshot One"/>
              <a:sym typeface="Bigshot One"/>
            </a:endParaRPr>
          </a:p>
        </p:txBody>
      </p:sp>
      <p:sp>
        <p:nvSpPr>
          <p:cNvPr id="56" name="Google Shape;1027;p66"/>
          <p:cNvSpPr/>
          <p:nvPr/>
        </p:nvSpPr>
        <p:spPr>
          <a:xfrm flipH="1">
            <a:off x="602382" y="774127"/>
            <a:ext cx="7962727" cy="40973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ctr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en" sz="1200" dirty="0">
                <a:solidFill>
                  <a:schemeClr val="bg2"/>
                </a:solidFill>
                <a:latin typeface="Bigshot One"/>
                <a:ea typeface="Bigshot One"/>
                <a:cs typeface="Bigshot One"/>
                <a:sym typeface="Bigshot One"/>
              </a:rPr>
              <a:t>Calculer le </a:t>
            </a:r>
            <a:r>
              <a:rPr lang="en" sz="1600" b="1" dirty="0">
                <a:solidFill>
                  <a:schemeClr val="bg2"/>
                </a:solidFill>
                <a:latin typeface="Bigshot One"/>
                <a:ea typeface="Bigshot One"/>
                <a:cs typeface="Bigshot One"/>
                <a:sym typeface="Bigshot One"/>
              </a:rPr>
              <a:t>XOR</a:t>
            </a:r>
            <a:r>
              <a:rPr lang="en" sz="1200" dirty="0">
                <a:solidFill>
                  <a:schemeClr val="bg2"/>
                </a:solidFill>
                <a:latin typeface="Bigshot One"/>
                <a:ea typeface="Bigshot One"/>
                <a:cs typeface="Bigshot One"/>
                <a:sym typeface="Bigshot One"/>
              </a:rPr>
              <a:t> de toutes les quantit</a:t>
            </a:r>
            <a:r>
              <a:rPr lang="en" sz="1200" b="1" dirty="0">
                <a:solidFill>
                  <a:schemeClr val="bg2"/>
                </a:solidFill>
                <a:latin typeface="Bigshot One"/>
                <a:ea typeface="Bigshot One"/>
                <a:cs typeface="Bigshot One"/>
                <a:sym typeface="Bigshot One"/>
              </a:rPr>
              <a:t>é</a:t>
            </a:r>
            <a:r>
              <a:rPr lang="en" sz="1200" dirty="0">
                <a:solidFill>
                  <a:schemeClr val="bg2"/>
                </a:solidFill>
                <a:latin typeface="Bigshot One"/>
                <a:ea typeface="Bigshot One"/>
                <a:cs typeface="Bigshot One"/>
                <a:sym typeface="Bigshot One"/>
              </a:rPr>
              <a:t>s d’alumettes (ni) dans chaque tas (</a:t>
            </a:r>
            <a:r>
              <a:rPr lang="fr-FR" sz="1200" dirty="0">
                <a:solidFill>
                  <a:schemeClr val="bg2"/>
                </a:solidFill>
                <a:latin typeface="Bigshot One"/>
                <a:ea typeface="Bigshot One"/>
                <a:cs typeface="Bigshot One"/>
                <a:sym typeface="Bigshot One"/>
              </a:rPr>
              <a:t>i) </a:t>
            </a:r>
            <a:r>
              <a:rPr lang="en" sz="1200" dirty="0">
                <a:solidFill>
                  <a:schemeClr val="bg2"/>
                </a:solidFill>
                <a:latin typeface="Bigshot One"/>
                <a:ea typeface="Bigshot One"/>
                <a:cs typeface="Bigshot One"/>
                <a:sym typeface="Bigshot One"/>
              </a:rPr>
              <a:t>appelé : </a:t>
            </a:r>
            <a:r>
              <a:rPr lang="en" sz="12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Bigshot One"/>
                <a:ea typeface="Bigshot One"/>
                <a:cs typeface="Bigshot One"/>
                <a:sym typeface="Bigshot One"/>
              </a:rPr>
              <a:t>NIM-SOMME</a:t>
            </a:r>
            <a:r>
              <a:rPr lang="en" sz="1200" dirty="0">
                <a:solidFill>
                  <a:schemeClr val="bg2"/>
                </a:solidFill>
                <a:latin typeface="Bigshot One"/>
                <a:ea typeface="Bigshot One"/>
                <a:cs typeface="Bigshot One"/>
                <a:sym typeface="Bigshot One"/>
              </a:rPr>
              <a:t>, not</a:t>
            </a:r>
            <a:r>
              <a:rPr lang="en" sz="1200" b="1" dirty="0">
                <a:solidFill>
                  <a:schemeClr val="bg2"/>
                </a:solidFill>
                <a:latin typeface="Bigshot One"/>
                <a:ea typeface="Bigshot One"/>
                <a:cs typeface="Bigshot One"/>
                <a:sym typeface="Bigshot One"/>
              </a:rPr>
              <a:t>é</a:t>
            </a:r>
            <a:r>
              <a:rPr lang="en" sz="1200" dirty="0">
                <a:solidFill>
                  <a:schemeClr val="bg2"/>
                </a:solidFill>
                <a:latin typeface="Bigshot One"/>
                <a:ea typeface="Bigshot One"/>
                <a:cs typeface="Bigshot One"/>
                <a:sym typeface="Bigshot One"/>
              </a:rPr>
              <a:t>e </a:t>
            </a:r>
            <a:r>
              <a:rPr lang="en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Bigshot One"/>
                <a:ea typeface="Bigshot One"/>
                <a:cs typeface="Bigshot One"/>
                <a:sym typeface="Bigshot One"/>
              </a:rPr>
              <a:t>∑ NIM</a:t>
            </a:r>
            <a:endParaRPr b="1" dirty="0">
              <a:solidFill>
                <a:schemeClr val="accent4">
                  <a:lumMod val="40000"/>
                  <a:lumOff val="60000"/>
                </a:schemeClr>
              </a:solidFill>
              <a:latin typeface="Bigshot One"/>
              <a:ea typeface="Bigshot One"/>
              <a:cs typeface="Bigshot One"/>
              <a:sym typeface="Bigshot One"/>
            </a:endParaRPr>
          </a:p>
        </p:txBody>
      </p:sp>
      <p:grpSp>
        <p:nvGrpSpPr>
          <p:cNvPr id="8" name="Groupe 7"/>
          <p:cNvGrpSpPr/>
          <p:nvPr/>
        </p:nvGrpSpPr>
        <p:grpSpPr>
          <a:xfrm>
            <a:off x="602382" y="2460540"/>
            <a:ext cx="7962727" cy="409730"/>
            <a:chOff x="340049" y="2419651"/>
            <a:chExt cx="7962727" cy="409730"/>
          </a:xfrm>
        </p:grpSpPr>
        <p:sp>
          <p:nvSpPr>
            <p:cNvPr id="57" name="Google Shape;1027;p66"/>
            <p:cNvSpPr/>
            <p:nvPr/>
          </p:nvSpPr>
          <p:spPr>
            <a:xfrm flipH="1">
              <a:off x="340049" y="2419651"/>
              <a:ext cx="7962727" cy="409730"/>
            </a:xfrm>
            <a:prstGeom prst="roundRect">
              <a:avLst>
                <a:gd name="adj" fmla="val 0"/>
              </a:avLst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dirty="0">
                <a:solidFill>
                  <a:schemeClr val="bg2"/>
                </a:solidFill>
                <a:latin typeface="Bigshot One"/>
                <a:ea typeface="Bigshot One"/>
                <a:cs typeface="Bigshot One"/>
                <a:sym typeface="Bigshot One"/>
              </a:endParaRPr>
            </a:p>
          </p:txBody>
        </p:sp>
        <p:grpSp>
          <p:nvGrpSpPr>
            <p:cNvPr id="3" name="Groupe 2"/>
            <p:cNvGrpSpPr/>
            <p:nvPr/>
          </p:nvGrpSpPr>
          <p:grpSpPr>
            <a:xfrm>
              <a:off x="2180491" y="2419651"/>
              <a:ext cx="3869209" cy="307777"/>
              <a:chOff x="1441937" y="2419651"/>
              <a:chExt cx="3869209" cy="307777"/>
            </a:xfrm>
          </p:grpSpPr>
          <p:sp>
            <p:nvSpPr>
              <p:cNvPr id="2" name="Rectangle 1"/>
              <p:cNvSpPr/>
              <p:nvPr/>
            </p:nvSpPr>
            <p:spPr>
              <a:xfrm>
                <a:off x="1441937" y="2419651"/>
                <a:ext cx="3869209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algn="ctr"/>
                <a:r>
                  <a:rPr lang="fr-FR" dirty="0">
                    <a:solidFill>
                      <a:schemeClr val="bg2"/>
                    </a:solidFill>
                    <a:latin typeface="Bigshot One"/>
                    <a:ea typeface="Bigshot One"/>
                    <a:cs typeface="Bigshot One"/>
                    <a:sym typeface="Bigshot One"/>
                  </a:rPr>
                  <a:t>∑ NIM  =  n1         n2         n3          …             …      </a:t>
                </a:r>
                <a:r>
                  <a:rPr lang="fr-FR" dirty="0" err="1">
                    <a:solidFill>
                      <a:schemeClr val="bg2"/>
                    </a:solidFill>
                    <a:latin typeface="Bigshot One"/>
                    <a:ea typeface="Bigshot One"/>
                    <a:cs typeface="Bigshot One"/>
                    <a:sym typeface="Bigshot One"/>
                  </a:rPr>
                  <a:t>nn</a:t>
                </a:r>
                <a:r>
                  <a:rPr lang="fr-FR" dirty="0">
                    <a:solidFill>
                      <a:schemeClr val="bg2"/>
                    </a:solidFill>
                    <a:latin typeface="Bigshot One"/>
                    <a:ea typeface="Bigshot One"/>
                    <a:cs typeface="Bigshot One"/>
                    <a:sym typeface="Bigshot One"/>
                  </a:rPr>
                  <a:t> </a:t>
                </a:r>
              </a:p>
            </p:txBody>
          </p:sp>
          <p:sp>
            <p:nvSpPr>
              <p:cNvPr id="58" name="Organigramme : Ou 57"/>
              <p:cNvSpPr/>
              <p:nvPr/>
            </p:nvSpPr>
            <p:spPr>
              <a:xfrm>
                <a:off x="3165529" y="2509576"/>
                <a:ext cx="141577" cy="143774"/>
              </a:xfrm>
              <a:prstGeom prst="flowChartOr">
                <a:avLst/>
              </a:prstGeom>
              <a:noFill/>
              <a:ln w="6350"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9" name="Organigramme : Ou 58"/>
              <p:cNvSpPr/>
              <p:nvPr/>
            </p:nvSpPr>
            <p:spPr>
              <a:xfrm>
                <a:off x="3591520" y="2507800"/>
                <a:ext cx="141577" cy="143774"/>
              </a:xfrm>
              <a:prstGeom prst="flowChartOr">
                <a:avLst/>
              </a:prstGeom>
              <a:noFill/>
              <a:ln w="6350"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60" name="Organigramme : Ou 59"/>
              <p:cNvSpPr/>
              <p:nvPr/>
            </p:nvSpPr>
            <p:spPr>
              <a:xfrm>
                <a:off x="4573496" y="2524493"/>
                <a:ext cx="141577" cy="143774"/>
              </a:xfrm>
              <a:prstGeom prst="flowChartOr">
                <a:avLst/>
              </a:prstGeom>
              <a:noFill/>
              <a:ln w="6350"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61" name="Organigramme : Ou 60"/>
              <p:cNvSpPr/>
              <p:nvPr/>
            </p:nvSpPr>
            <p:spPr>
              <a:xfrm>
                <a:off x="2711697" y="2508686"/>
                <a:ext cx="141577" cy="143774"/>
              </a:xfrm>
              <a:prstGeom prst="flowChartOr">
                <a:avLst/>
              </a:prstGeom>
              <a:noFill/>
              <a:ln w="6350"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</p:grpSp>
      <p:sp>
        <p:nvSpPr>
          <p:cNvPr id="62" name="Rectangle 61"/>
          <p:cNvSpPr/>
          <p:nvPr/>
        </p:nvSpPr>
        <p:spPr>
          <a:xfrm>
            <a:off x="307060" y="1261762"/>
            <a:ext cx="1609344" cy="7125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3" name="Image 62"/>
          <p:cNvPicPr/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00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808" b="10574"/>
          <a:stretch/>
        </p:blipFill>
        <p:spPr bwMode="auto">
          <a:xfrm>
            <a:off x="336920" y="1323141"/>
            <a:ext cx="608144" cy="58257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4" name="Rectangle 63"/>
          <p:cNvSpPr/>
          <p:nvPr/>
        </p:nvSpPr>
        <p:spPr>
          <a:xfrm>
            <a:off x="2180491" y="1270423"/>
            <a:ext cx="1609344" cy="7125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5" name="Rectangle 64"/>
          <p:cNvSpPr/>
          <p:nvPr/>
        </p:nvSpPr>
        <p:spPr>
          <a:xfrm>
            <a:off x="4053922" y="1261762"/>
            <a:ext cx="1609344" cy="7125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6" name="Rectangle 65"/>
          <p:cNvSpPr/>
          <p:nvPr/>
        </p:nvSpPr>
        <p:spPr>
          <a:xfrm>
            <a:off x="7462971" y="1270423"/>
            <a:ext cx="1609344" cy="7125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7" name="Image 66"/>
          <p:cNvPicPr/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00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808" b="10574"/>
          <a:stretch/>
        </p:blipFill>
        <p:spPr bwMode="auto">
          <a:xfrm>
            <a:off x="2208112" y="1335429"/>
            <a:ext cx="608144" cy="58257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8" name="Image 67"/>
          <p:cNvPicPr/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00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9070" t="2808" r="31684" b="10574"/>
          <a:stretch/>
        </p:blipFill>
        <p:spPr bwMode="auto">
          <a:xfrm>
            <a:off x="5494801" y="1310702"/>
            <a:ext cx="117043" cy="58257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0" name="Image 69"/>
          <p:cNvPicPr/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00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808" r="83136" b="10574"/>
          <a:stretch/>
        </p:blipFill>
        <p:spPr bwMode="auto">
          <a:xfrm>
            <a:off x="1776087" y="1319783"/>
            <a:ext cx="102560" cy="58257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1" name="Rectangle 70"/>
          <p:cNvSpPr/>
          <p:nvPr/>
        </p:nvSpPr>
        <p:spPr>
          <a:xfrm>
            <a:off x="1101365" y="1442874"/>
            <a:ext cx="41311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fr-FR" dirty="0">
                <a:solidFill>
                  <a:schemeClr val="bg2"/>
                </a:solidFill>
                <a:latin typeface="Bigshot One"/>
                <a:ea typeface="Bigshot One"/>
                <a:cs typeface="Bigshot One"/>
                <a:sym typeface="Bigshot One"/>
              </a:rPr>
              <a:t>…</a:t>
            </a:r>
          </a:p>
        </p:txBody>
      </p:sp>
      <p:sp>
        <p:nvSpPr>
          <p:cNvPr id="72" name="Rectangle 71"/>
          <p:cNvSpPr/>
          <p:nvPr/>
        </p:nvSpPr>
        <p:spPr>
          <a:xfrm>
            <a:off x="221158" y="1931763"/>
            <a:ext cx="182729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fr-FR" sz="1100" b="1" dirty="0">
                <a:solidFill>
                  <a:schemeClr val="tx1"/>
                </a:solidFill>
                <a:latin typeface="Bigshot One"/>
                <a:ea typeface="Bigshot One"/>
                <a:cs typeface="Bigshot One"/>
                <a:sym typeface="Bigshot One"/>
              </a:rPr>
              <a:t>tas 1 </a:t>
            </a:r>
            <a:r>
              <a:rPr lang="fr-FR" sz="1100" dirty="0">
                <a:solidFill>
                  <a:schemeClr val="tx1"/>
                </a:solidFill>
                <a:latin typeface="Bigshot One"/>
                <a:ea typeface="Bigshot One"/>
                <a:cs typeface="Bigshot One"/>
                <a:sym typeface="Bigshot One"/>
              </a:rPr>
              <a:t>:</a:t>
            </a:r>
            <a:r>
              <a:rPr lang="fr-FR" sz="1100" dirty="0">
                <a:solidFill>
                  <a:schemeClr val="bg2"/>
                </a:solidFill>
                <a:latin typeface="Bigshot One"/>
                <a:ea typeface="Bigshot One"/>
                <a:cs typeface="Bigshot One"/>
                <a:sym typeface="Bigshot One"/>
              </a:rPr>
              <a:t>  n1 allumettes </a:t>
            </a:r>
          </a:p>
        </p:txBody>
      </p:sp>
      <p:pic>
        <p:nvPicPr>
          <p:cNvPr id="73" name="Image 72"/>
          <p:cNvPicPr/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00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831" t="2808" r="52140" b="10574"/>
          <a:stretch/>
        </p:blipFill>
        <p:spPr bwMode="auto">
          <a:xfrm>
            <a:off x="3663602" y="1322382"/>
            <a:ext cx="73152" cy="58257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4" name="Rectangle 73"/>
          <p:cNvSpPr/>
          <p:nvPr/>
        </p:nvSpPr>
        <p:spPr>
          <a:xfrm>
            <a:off x="2997590" y="1414319"/>
            <a:ext cx="41311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fr-FR" dirty="0">
                <a:solidFill>
                  <a:schemeClr val="bg2"/>
                </a:solidFill>
                <a:latin typeface="Bigshot One"/>
                <a:ea typeface="Bigshot One"/>
                <a:cs typeface="Bigshot One"/>
                <a:sym typeface="Bigshot One"/>
              </a:rPr>
              <a:t>…</a:t>
            </a:r>
          </a:p>
        </p:txBody>
      </p:sp>
      <p:pic>
        <p:nvPicPr>
          <p:cNvPr id="75" name="Image 74"/>
          <p:cNvPicPr/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00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808" b="10574"/>
          <a:stretch/>
        </p:blipFill>
        <p:spPr bwMode="auto">
          <a:xfrm>
            <a:off x="4081543" y="1323141"/>
            <a:ext cx="608144" cy="58257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6" name="Image 75"/>
          <p:cNvPicPr/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00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831" t="2808" r="52140" b="10574"/>
          <a:stretch/>
        </p:blipFill>
        <p:spPr bwMode="auto">
          <a:xfrm>
            <a:off x="8984964" y="1310702"/>
            <a:ext cx="73152" cy="58257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7" name="Rectangle 76"/>
          <p:cNvSpPr/>
          <p:nvPr/>
        </p:nvSpPr>
        <p:spPr>
          <a:xfrm>
            <a:off x="4775413" y="1414320"/>
            <a:ext cx="41311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fr-FR" dirty="0">
                <a:solidFill>
                  <a:schemeClr val="bg2"/>
                </a:solidFill>
                <a:latin typeface="Bigshot One"/>
                <a:ea typeface="Bigshot One"/>
                <a:cs typeface="Bigshot One"/>
                <a:sym typeface="Bigshot One"/>
              </a:rPr>
              <a:t>…</a:t>
            </a:r>
          </a:p>
        </p:txBody>
      </p:sp>
      <p:sp>
        <p:nvSpPr>
          <p:cNvPr id="78" name="Rectangle 77"/>
          <p:cNvSpPr/>
          <p:nvPr/>
        </p:nvSpPr>
        <p:spPr>
          <a:xfrm>
            <a:off x="8275148" y="1414319"/>
            <a:ext cx="41311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fr-FR" dirty="0">
                <a:solidFill>
                  <a:schemeClr val="bg2"/>
                </a:solidFill>
                <a:latin typeface="Bigshot One"/>
                <a:ea typeface="Bigshot One"/>
                <a:cs typeface="Bigshot One"/>
                <a:sym typeface="Bigshot One"/>
              </a:rPr>
              <a:t>…</a:t>
            </a:r>
          </a:p>
        </p:txBody>
      </p:sp>
      <p:pic>
        <p:nvPicPr>
          <p:cNvPr id="79" name="Image 78"/>
          <p:cNvPicPr/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00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808" b="10574"/>
          <a:stretch/>
        </p:blipFill>
        <p:spPr bwMode="auto">
          <a:xfrm>
            <a:off x="7476968" y="1323141"/>
            <a:ext cx="608144" cy="58257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0" name="Rectangle 79"/>
          <p:cNvSpPr/>
          <p:nvPr/>
        </p:nvSpPr>
        <p:spPr>
          <a:xfrm>
            <a:off x="6422849" y="1402092"/>
            <a:ext cx="41311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fr-FR" dirty="0">
                <a:solidFill>
                  <a:schemeClr val="bg2"/>
                </a:solidFill>
                <a:latin typeface="Bigshot One"/>
                <a:ea typeface="Bigshot One"/>
                <a:cs typeface="Bigshot One"/>
                <a:sym typeface="Bigshot One"/>
              </a:rPr>
              <a:t>…</a:t>
            </a:r>
          </a:p>
        </p:txBody>
      </p:sp>
      <p:sp>
        <p:nvSpPr>
          <p:cNvPr id="81" name="Rectangle 80"/>
          <p:cNvSpPr/>
          <p:nvPr/>
        </p:nvSpPr>
        <p:spPr>
          <a:xfrm>
            <a:off x="2058576" y="1938768"/>
            <a:ext cx="182729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fr-FR" sz="1100" b="1" dirty="0">
                <a:solidFill>
                  <a:schemeClr val="tx1"/>
                </a:solidFill>
                <a:latin typeface="Bigshot One"/>
                <a:ea typeface="Bigshot One"/>
                <a:cs typeface="Bigshot One"/>
                <a:sym typeface="Bigshot One"/>
              </a:rPr>
              <a:t>tas 2</a:t>
            </a:r>
            <a:r>
              <a:rPr lang="fr-FR" sz="1100" dirty="0">
                <a:solidFill>
                  <a:schemeClr val="bg2"/>
                </a:solidFill>
                <a:latin typeface="Bigshot One"/>
                <a:ea typeface="Bigshot One"/>
                <a:cs typeface="Bigshot One"/>
                <a:sym typeface="Bigshot One"/>
              </a:rPr>
              <a:t> </a:t>
            </a:r>
            <a:r>
              <a:rPr lang="fr-FR" sz="1100" dirty="0">
                <a:solidFill>
                  <a:schemeClr val="tx1"/>
                </a:solidFill>
                <a:latin typeface="Bigshot One"/>
                <a:ea typeface="Bigshot One"/>
                <a:cs typeface="Bigshot One"/>
                <a:sym typeface="Bigshot One"/>
              </a:rPr>
              <a:t>:</a:t>
            </a:r>
            <a:r>
              <a:rPr lang="fr-FR" sz="1100" dirty="0">
                <a:solidFill>
                  <a:schemeClr val="bg2"/>
                </a:solidFill>
                <a:latin typeface="Bigshot One"/>
                <a:ea typeface="Bigshot One"/>
                <a:cs typeface="Bigshot One"/>
                <a:sym typeface="Bigshot One"/>
              </a:rPr>
              <a:t>  n2 allumettes </a:t>
            </a:r>
          </a:p>
        </p:txBody>
      </p:sp>
      <p:sp>
        <p:nvSpPr>
          <p:cNvPr id="82" name="Rectangle 81"/>
          <p:cNvSpPr/>
          <p:nvPr/>
        </p:nvSpPr>
        <p:spPr>
          <a:xfrm>
            <a:off x="3964001" y="1928491"/>
            <a:ext cx="182729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fr-FR" sz="1100" b="1" dirty="0">
                <a:solidFill>
                  <a:schemeClr val="tx1"/>
                </a:solidFill>
                <a:latin typeface="Bigshot One"/>
                <a:ea typeface="Bigshot One"/>
                <a:cs typeface="Bigshot One"/>
                <a:sym typeface="Bigshot One"/>
              </a:rPr>
              <a:t>tas 3 </a:t>
            </a:r>
            <a:r>
              <a:rPr lang="fr-FR" sz="1100" dirty="0">
                <a:solidFill>
                  <a:schemeClr val="tx1"/>
                </a:solidFill>
                <a:latin typeface="Bigshot One"/>
                <a:ea typeface="Bigshot One"/>
                <a:cs typeface="Bigshot One"/>
                <a:sym typeface="Bigshot One"/>
              </a:rPr>
              <a:t>: </a:t>
            </a:r>
            <a:r>
              <a:rPr lang="fr-FR" sz="1100" dirty="0">
                <a:solidFill>
                  <a:schemeClr val="bg2"/>
                </a:solidFill>
                <a:latin typeface="Bigshot One"/>
                <a:ea typeface="Bigshot One"/>
                <a:cs typeface="Bigshot One"/>
                <a:sym typeface="Bigshot One"/>
              </a:rPr>
              <a:t> n3 allumettes </a:t>
            </a:r>
          </a:p>
        </p:txBody>
      </p:sp>
      <p:sp>
        <p:nvSpPr>
          <p:cNvPr id="83" name="Rectangle 82"/>
          <p:cNvSpPr/>
          <p:nvPr/>
        </p:nvSpPr>
        <p:spPr>
          <a:xfrm>
            <a:off x="7473492" y="1921429"/>
            <a:ext cx="182729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fr-FR" sz="1100" b="1" dirty="0">
                <a:solidFill>
                  <a:schemeClr val="tx1"/>
                </a:solidFill>
                <a:latin typeface="Bigshot One"/>
                <a:ea typeface="Bigshot One"/>
                <a:cs typeface="Bigshot One"/>
                <a:sym typeface="Bigshot One"/>
              </a:rPr>
              <a:t>tas n :  </a:t>
            </a:r>
            <a:r>
              <a:rPr lang="fr-FR" sz="1100" dirty="0" err="1">
                <a:solidFill>
                  <a:schemeClr val="bg2"/>
                </a:solidFill>
                <a:latin typeface="Bigshot One"/>
                <a:ea typeface="Bigshot One"/>
                <a:cs typeface="Bigshot One"/>
                <a:sym typeface="Bigshot One"/>
              </a:rPr>
              <a:t>nn</a:t>
            </a:r>
            <a:r>
              <a:rPr lang="fr-FR" sz="1100" dirty="0">
                <a:solidFill>
                  <a:schemeClr val="bg2"/>
                </a:solidFill>
                <a:latin typeface="Bigshot One"/>
                <a:ea typeface="Bigshot One"/>
                <a:cs typeface="Bigshot One"/>
                <a:sym typeface="Bigshot One"/>
              </a:rPr>
              <a:t> allumettes </a:t>
            </a:r>
          </a:p>
        </p:txBody>
      </p:sp>
      <p:sp>
        <p:nvSpPr>
          <p:cNvPr id="7" name="Rectangle 6"/>
          <p:cNvSpPr/>
          <p:nvPr/>
        </p:nvSpPr>
        <p:spPr>
          <a:xfrm>
            <a:off x="2746381" y="2429714"/>
            <a:ext cx="3279107" cy="4194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84" name="Groupe 83"/>
          <p:cNvGrpSpPr/>
          <p:nvPr/>
        </p:nvGrpSpPr>
        <p:grpSpPr>
          <a:xfrm>
            <a:off x="2719207" y="3359055"/>
            <a:ext cx="3639066" cy="1784445"/>
            <a:chOff x="2712068" y="3359054"/>
            <a:chExt cx="3639066" cy="1784445"/>
          </a:xfrm>
        </p:grpSpPr>
        <p:grpSp>
          <p:nvGrpSpPr>
            <p:cNvPr id="13" name="Groupe 12"/>
            <p:cNvGrpSpPr/>
            <p:nvPr/>
          </p:nvGrpSpPr>
          <p:grpSpPr>
            <a:xfrm>
              <a:off x="2852315" y="3972727"/>
              <a:ext cx="957119" cy="506953"/>
              <a:chOff x="2433655" y="3811698"/>
              <a:chExt cx="957119" cy="506953"/>
            </a:xfrm>
          </p:grpSpPr>
          <p:sp>
            <p:nvSpPr>
              <p:cNvPr id="10" name="Ellipse 9"/>
              <p:cNvSpPr/>
              <p:nvPr/>
            </p:nvSpPr>
            <p:spPr>
              <a:xfrm>
                <a:off x="2433655" y="3811698"/>
                <a:ext cx="957119" cy="506953"/>
              </a:xfrm>
              <a:prstGeom prst="ellipse">
                <a:avLst/>
              </a:prstGeom>
              <a:no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2443175" y="3890158"/>
                <a:ext cx="938077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fr-FR" dirty="0">
                    <a:solidFill>
                      <a:schemeClr val="bg2"/>
                    </a:solidFill>
                    <a:latin typeface="Bigshot One"/>
                    <a:ea typeface="Bigshot One"/>
                    <a:cs typeface="Bigshot One"/>
                    <a:sym typeface="Bigshot One"/>
                  </a:rPr>
                  <a:t>∑ NIM = 0</a:t>
                </a:r>
                <a:endParaRPr lang="fr-FR" dirty="0"/>
              </a:p>
            </p:txBody>
          </p:sp>
        </p:grpSp>
        <p:grpSp>
          <p:nvGrpSpPr>
            <p:cNvPr id="12" name="Groupe 11"/>
            <p:cNvGrpSpPr/>
            <p:nvPr/>
          </p:nvGrpSpPr>
          <p:grpSpPr>
            <a:xfrm>
              <a:off x="4698844" y="3964558"/>
              <a:ext cx="957119" cy="506953"/>
              <a:chOff x="4752429" y="3790569"/>
              <a:chExt cx="957119" cy="506953"/>
            </a:xfrm>
          </p:grpSpPr>
          <p:sp>
            <p:nvSpPr>
              <p:cNvPr id="89" name="Rectangle 88"/>
              <p:cNvSpPr/>
              <p:nvPr/>
            </p:nvSpPr>
            <p:spPr>
              <a:xfrm>
                <a:off x="4758647" y="3859332"/>
                <a:ext cx="950901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fr-FR" dirty="0">
                    <a:solidFill>
                      <a:schemeClr val="bg2"/>
                    </a:solidFill>
                    <a:latin typeface="Bigshot One"/>
                    <a:ea typeface="Bigshot One"/>
                    <a:cs typeface="Bigshot One"/>
                    <a:sym typeface="Bigshot One"/>
                  </a:rPr>
                  <a:t>∑ NIM ≠ 0</a:t>
                </a:r>
                <a:endParaRPr lang="fr-FR" dirty="0"/>
              </a:p>
            </p:txBody>
          </p:sp>
          <p:sp>
            <p:nvSpPr>
              <p:cNvPr id="90" name="Ellipse 89"/>
              <p:cNvSpPr/>
              <p:nvPr/>
            </p:nvSpPr>
            <p:spPr>
              <a:xfrm>
                <a:off x="4752429" y="3790569"/>
                <a:ext cx="957119" cy="506953"/>
              </a:xfrm>
              <a:prstGeom prst="ellipse">
                <a:avLst/>
              </a:prstGeom>
              <a:no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14" name="Flèche courbée vers le bas 13"/>
            <p:cNvSpPr/>
            <p:nvPr/>
          </p:nvSpPr>
          <p:spPr>
            <a:xfrm>
              <a:off x="3361841" y="3427546"/>
              <a:ext cx="1852948" cy="537012"/>
            </a:xfrm>
            <a:prstGeom prst="curved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  <p:sp>
          <p:nvSpPr>
            <p:cNvPr id="94" name="Flèche courbée vers le bas 93"/>
            <p:cNvSpPr/>
            <p:nvPr/>
          </p:nvSpPr>
          <p:spPr>
            <a:xfrm flipH="1" flipV="1">
              <a:off x="3318477" y="4494232"/>
              <a:ext cx="1852948" cy="537012"/>
            </a:xfrm>
            <a:prstGeom prst="curvedDownArrow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  <p:sp>
          <p:nvSpPr>
            <p:cNvPr id="15" name="Demi-tour 14"/>
            <p:cNvSpPr/>
            <p:nvPr/>
          </p:nvSpPr>
          <p:spPr>
            <a:xfrm rot="5400000">
              <a:off x="5656388" y="3973718"/>
              <a:ext cx="388027" cy="443045"/>
            </a:xfrm>
            <a:prstGeom prst="utur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  <p:sp>
          <p:nvSpPr>
            <p:cNvPr id="96" name="Rectangle 95"/>
            <p:cNvSpPr/>
            <p:nvPr/>
          </p:nvSpPr>
          <p:spPr>
            <a:xfrm>
              <a:off x="2712068" y="3359054"/>
              <a:ext cx="3463649" cy="17844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7" name="Rectangle 96"/>
            <p:cNvSpPr/>
            <p:nvPr/>
          </p:nvSpPr>
          <p:spPr>
            <a:xfrm>
              <a:off x="3820009" y="4694957"/>
              <a:ext cx="955404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/>
              <a:r>
                <a:rPr lang="fr-FR" sz="1100" b="1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+mj-lt"/>
                  <a:ea typeface="Bigshot One"/>
                  <a:cs typeface="Bigshot One"/>
                  <a:sym typeface="Bigshot One"/>
                </a:rPr>
                <a:t>gagnant</a:t>
              </a:r>
              <a:endParaRPr lang="fr-FR" sz="1100" dirty="0">
                <a:solidFill>
                  <a:schemeClr val="accent4">
                    <a:lumMod val="40000"/>
                    <a:lumOff val="60000"/>
                  </a:schemeClr>
                </a:solidFill>
                <a:latin typeface="+mj-lt"/>
                <a:ea typeface="Bigshot One"/>
                <a:cs typeface="Bigshot One"/>
                <a:sym typeface="Bigshot One"/>
              </a:endParaRPr>
            </a:p>
          </p:txBody>
        </p:sp>
        <p:sp>
          <p:nvSpPr>
            <p:cNvPr id="98" name="Rectangle 97"/>
            <p:cNvSpPr/>
            <p:nvPr/>
          </p:nvSpPr>
          <p:spPr>
            <a:xfrm>
              <a:off x="3767249" y="3479950"/>
              <a:ext cx="955404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/>
              <a:r>
                <a:rPr lang="fr-FR" sz="11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+mj-lt"/>
                  <a:ea typeface="Bigshot One"/>
                  <a:cs typeface="Bigshot One"/>
                  <a:sym typeface="Bigshot One"/>
                </a:rPr>
                <a:t>perdant</a:t>
              </a:r>
              <a:endParaRPr lang="fr-FR" sz="1100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  <a:ea typeface="Bigshot One"/>
                <a:cs typeface="Bigshot One"/>
                <a:sym typeface="Bigshot One"/>
              </a:endParaRPr>
            </a:p>
          </p:txBody>
        </p:sp>
        <p:sp>
          <p:nvSpPr>
            <p:cNvPr id="99" name="Rectangle 98"/>
            <p:cNvSpPr/>
            <p:nvPr/>
          </p:nvSpPr>
          <p:spPr>
            <a:xfrm>
              <a:off x="5395730" y="4342325"/>
              <a:ext cx="955404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/>
              <a:r>
                <a:rPr lang="fr-FR" sz="11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+mj-lt"/>
                  <a:ea typeface="Bigshot One"/>
                  <a:cs typeface="Bigshot One"/>
                  <a:sym typeface="Bigshot One"/>
                </a:rPr>
                <a:t>perdant</a:t>
              </a:r>
              <a:endParaRPr lang="fr-FR" sz="1100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  <a:ea typeface="Bigshot One"/>
                <a:cs typeface="Bigshot One"/>
                <a:sym typeface="Bigshot One"/>
              </a:endParaRPr>
            </a:p>
          </p:txBody>
        </p:sp>
      </p:grpSp>
      <p:sp>
        <p:nvSpPr>
          <p:cNvPr id="101" name="Ellipse 100"/>
          <p:cNvSpPr/>
          <p:nvPr/>
        </p:nvSpPr>
        <p:spPr>
          <a:xfrm>
            <a:off x="6241521" y="3423706"/>
            <a:ext cx="306034" cy="163047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2" name="Flèche courbée vers le bas 101"/>
          <p:cNvSpPr/>
          <p:nvPr/>
        </p:nvSpPr>
        <p:spPr>
          <a:xfrm>
            <a:off x="6248555" y="3646165"/>
            <a:ext cx="306034" cy="170114"/>
          </a:xfrm>
          <a:prstGeom prst="curvedDownArrow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03" name="Rectangle 102"/>
          <p:cNvSpPr/>
          <p:nvPr/>
        </p:nvSpPr>
        <p:spPr>
          <a:xfrm>
            <a:off x="6241521" y="3374424"/>
            <a:ext cx="95540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fr-FR" sz="1100" b="1" dirty="0">
                <a:solidFill>
                  <a:schemeClr val="bg2"/>
                </a:solidFill>
                <a:latin typeface="+mj-lt"/>
                <a:ea typeface="Bigshot One"/>
                <a:cs typeface="Bigshot One"/>
                <a:sym typeface="Bigshot One"/>
              </a:rPr>
              <a:t>état</a:t>
            </a:r>
            <a:endParaRPr lang="fr-FR" sz="1100" dirty="0">
              <a:solidFill>
                <a:schemeClr val="bg2"/>
              </a:solidFill>
              <a:latin typeface="+mj-lt"/>
              <a:ea typeface="Bigshot One"/>
              <a:cs typeface="Bigshot One"/>
              <a:sym typeface="Bigshot One"/>
            </a:endParaRPr>
          </a:p>
        </p:txBody>
      </p:sp>
      <p:sp>
        <p:nvSpPr>
          <p:cNvPr id="104" name="Rectangle 103"/>
          <p:cNvSpPr/>
          <p:nvPr/>
        </p:nvSpPr>
        <p:spPr>
          <a:xfrm>
            <a:off x="6422849" y="3606113"/>
            <a:ext cx="95540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fr-FR" sz="1100" b="1" dirty="0">
                <a:solidFill>
                  <a:schemeClr val="bg2"/>
                </a:solidFill>
                <a:latin typeface="+mj-lt"/>
                <a:ea typeface="Bigshot One"/>
                <a:cs typeface="Bigshot One"/>
                <a:sym typeface="Bigshot One"/>
              </a:rPr>
              <a:t>transition</a:t>
            </a:r>
            <a:endParaRPr lang="fr-FR" sz="1100" dirty="0">
              <a:solidFill>
                <a:schemeClr val="bg2"/>
              </a:solidFill>
              <a:latin typeface="+mj-lt"/>
              <a:ea typeface="Bigshot One"/>
              <a:cs typeface="Bigshot One"/>
              <a:sym typeface="Bigshot One"/>
            </a:endParaRPr>
          </a:p>
        </p:txBody>
      </p:sp>
      <p:sp>
        <p:nvSpPr>
          <p:cNvPr id="105" name="Google Shape;1027;p66"/>
          <p:cNvSpPr/>
          <p:nvPr/>
        </p:nvSpPr>
        <p:spPr>
          <a:xfrm flipH="1">
            <a:off x="-37510" y="2884142"/>
            <a:ext cx="7970403" cy="40973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ctr">
              <a:buFont typeface="Wingdings" panose="05000000000000000000" pitchFamily="2" charset="2"/>
              <a:buChar char="ü"/>
            </a:pPr>
            <a:r>
              <a:rPr lang="en" sz="1200" dirty="0">
                <a:solidFill>
                  <a:schemeClr val="bg2"/>
                </a:solidFill>
                <a:latin typeface="Bigshot One"/>
                <a:ea typeface="Bigshot One"/>
                <a:cs typeface="Bigshot One"/>
                <a:sym typeface="Bigshot One"/>
              </a:rPr>
              <a:t>La stratégie gagnante dans le jeu de NIM est de terminer chaque mouvement avec une </a:t>
            </a:r>
            <a:r>
              <a:rPr lang="fr-FR" sz="1200" dirty="0">
                <a:solidFill>
                  <a:schemeClr val="bg2"/>
                </a:solidFill>
                <a:latin typeface="Bigshot One"/>
                <a:ea typeface="Bigshot One"/>
                <a:cs typeface="Bigshot One"/>
                <a:sym typeface="Bigshot One"/>
              </a:rPr>
              <a:t>∑ NIM = 0 </a:t>
            </a:r>
            <a:r>
              <a:rPr lang="en" sz="1200" dirty="0">
                <a:solidFill>
                  <a:schemeClr val="bg2"/>
                </a:solidFill>
                <a:latin typeface="Bigshot One"/>
                <a:ea typeface="Bigshot One"/>
                <a:cs typeface="Bigshot One"/>
                <a:sym typeface="Bigshot One"/>
              </a:rPr>
              <a:t> </a:t>
            </a:r>
            <a:endParaRPr sz="1200" dirty="0">
              <a:solidFill>
                <a:schemeClr val="bg2"/>
              </a:solidFill>
              <a:latin typeface="Bigshot One"/>
              <a:ea typeface="Bigshot One"/>
              <a:cs typeface="Bigshot One"/>
              <a:sym typeface="Bigshot One"/>
            </a:endParaRPr>
          </a:p>
        </p:txBody>
      </p:sp>
    </p:spTree>
    <p:extLst>
      <p:ext uri="{BB962C8B-B14F-4D97-AF65-F5344CB8AC3E}">
        <p14:creationId xmlns:p14="http://schemas.microsoft.com/office/powerpoint/2010/main" val="2901467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  <p:bldP spid="62" grpId="0" animBg="1"/>
      <p:bldP spid="64" grpId="0" animBg="1"/>
      <p:bldP spid="65" grpId="0" animBg="1"/>
      <p:bldP spid="66" grpId="0" animBg="1"/>
      <p:bldP spid="71" grpId="0"/>
      <p:bldP spid="72" grpId="0"/>
      <p:bldP spid="74" grpId="0"/>
      <p:bldP spid="77" grpId="0"/>
      <p:bldP spid="78" grpId="0"/>
      <p:bldP spid="80" grpId="0"/>
      <p:bldP spid="81" grpId="0"/>
      <p:bldP spid="82" grpId="0"/>
      <p:bldP spid="83" grpId="0"/>
      <p:bldP spid="7" grpId="0" animBg="1"/>
      <p:bldP spid="101" grpId="0" animBg="1"/>
      <p:bldP spid="102" grpId="0" animBg="1"/>
      <p:bldP spid="103" grpId="0"/>
      <p:bldP spid="104" grpId="0"/>
      <p:bldP spid="10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1349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2951" y="1002394"/>
            <a:ext cx="7784294" cy="425757"/>
          </a:xfrm>
          <a:prstGeom prst="rect">
            <a:avLst/>
          </a:prstGeom>
          <a:noFill/>
          <a:ln>
            <a:noFill/>
          </a:ln>
          <a:effectLst>
            <a:outerShdw dist="47625" dir="5400000" algn="bl" rotWithShape="0">
              <a:schemeClr val="dk1">
                <a:alpha val="30000"/>
              </a:schemeClr>
            </a:outerShdw>
          </a:effectLst>
        </p:spPr>
      </p:pic>
      <p:pic>
        <p:nvPicPr>
          <p:cNvPr id="57" name="Image 56"/>
          <p:cNvPicPr/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808" b="10574"/>
          <a:stretch/>
        </p:blipFill>
        <p:spPr bwMode="auto">
          <a:xfrm>
            <a:off x="2199135" y="1481241"/>
            <a:ext cx="775471" cy="71628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8" name="Google Shape;683;p5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1519" y="1806558"/>
            <a:ext cx="3798277" cy="2441885"/>
          </a:xfrm>
          <a:prstGeom prst="rect">
            <a:avLst/>
          </a:prstGeom>
          <a:noFill/>
          <a:ln>
            <a:noFill/>
          </a:ln>
          <a:effectLst>
            <a:outerShdw dist="47625" dir="5400000" algn="bl" rotWithShape="0">
              <a:schemeClr val="dk1">
                <a:alpha val="30000"/>
              </a:schemeClr>
            </a:outerShdw>
          </a:effectLst>
        </p:spPr>
      </p:pic>
      <p:pic>
        <p:nvPicPr>
          <p:cNvPr id="663" name="Google Shape;663;p52">
            <a:hlinkClick r:id="" action="ppaction://hlinkshowjump?jump=nextslide"/>
          </p:cNvPr>
          <p:cNvPicPr preferRelativeResize="0"/>
          <p:nvPr/>
        </p:nvPicPr>
        <p:blipFill rotWithShape="1">
          <a:blip r:embed="rId7">
            <a:alphaModFix/>
          </a:blip>
          <a:srcRect r="10"/>
          <a:stretch/>
        </p:blipFill>
        <p:spPr>
          <a:xfrm>
            <a:off x="4666314" y="4685919"/>
            <a:ext cx="368448" cy="380100"/>
          </a:xfrm>
          <a:prstGeom prst="rect">
            <a:avLst/>
          </a:prstGeom>
          <a:noFill/>
          <a:ln>
            <a:noFill/>
          </a:ln>
          <a:effectLst>
            <a:outerShdw dist="28575" dir="5400000" algn="bl" rotWithShape="0">
              <a:schemeClr val="dk1">
                <a:alpha val="30000"/>
              </a:schemeClr>
            </a:outerShdw>
          </a:effectLst>
        </p:spPr>
      </p:pic>
      <p:pic>
        <p:nvPicPr>
          <p:cNvPr id="664" name="Google Shape;664;p52">
            <a:hlinkClick r:id="" action="ppaction://hlinkshowjump?jump=previousslide"/>
          </p:cNvPr>
          <p:cNvPicPr preferRelativeResize="0"/>
          <p:nvPr/>
        </p:nvPicPr>
        <p:blipFill rotWithShape="1">
          <a:blip r:embed="rId8">
            <a:alphaModFix/>
          </a:blip>
          <a:srcRect r="10"/>
          <a:stretch/>
        </p:blipFill>
        <p:spPr>
          <a:xfrm>
            <a:off x="4109234" y="4685919"/>
            <a:ext cx="368448" cy="380100"/>
          </a:xfrm>
          <a:prstGeom prst="rect">
            <a:avLst/>
          </a:prstGeom>
          <a:noFill/>
          <a:ln>
            <a:noFill/>
          </a:ln>
          <a:effectLst>
            <a:outerShdw dist="28575" dir="5400000" algn="bl" rotWithShape="0">
              <a:schemeClr val="dk1">
                <a:alpha val="30000"/>
              </a:schemeClr>
            </a:outerShdw>
          </a:effectLst>
        </p:spPr>
      </p:pic>
      <p:grpSp>
        <p:nvGrpSpPr>
          <p:cNvPr id="665" name="Google Shape;665;p52"/>
          <p:cNvGrpSpPr/>
          <p:nvPr/>
        </p:nvGrpSpPr>
        <p:grpSpPr>
          <a:xfrm>
            <a:off x="3792288" y="62848"/>
            <a:ext cx="1058250" cy="251705"/>
            <a:chOff x="2401839" y="3169650"/>
            <a:chExt cx="4340324" cy="760500"/>
          </a:xfrm>
        </p:grpSpPr>
        <p:pic>
          <p:nvPicPr>
            <p:cNvPr id="666" name="Google Shape;666;p52"/>
            <p:cNvPicPr preferRelativeResize="0"/>
            <p:nvPr/>
          </p:nvPicPr>
          <p:blipFill rotWithShape="1">
            <a:blip r:embed="rId9">
              <a:alphaModFix/>
            </a:blip>
            <a:srcRect l="219" r="219"/>
            <a:stretch/>
          </p:blipFill>
          <p:spPr>
            <a:xfrm>
              <a:off x="2401839" y="3169650"/>
              <a:ext cx="753768" cy="760500"/>
            </a:xfrm>
            <a:prstGeom prst="rect">
              <a:avLst/>
            </a:prstGeom>
            <a:noFill/>
            <a:ln>
              <a:noFill/>
            </a:ln>
            <a:effectLst>
              <a:outerShdw dist="28575" dir="5400000" algn="bl" rotWithShape="0">
                <a:schemeClr val="dk1">
                  <a:alpha val="30000"/>
                </a:schemeClr>
              </a:outerShdw>
            </a:effectLst>
          </p:spPr>
        </p:pic>
        <p:pic>
          <p:nvPicPr>
            <p:cNvPr id="667" name="Google Shape;667;p52"/>
            <p:cNvPicPr preferRelativeResize="0"/>
            <p:nvPr/>
          </p:nvPicPr>
          <p:blipFill rotWithShape="1">
            <a:blip r:embed="rId9">
              <a:alphaModFix/>
            </a:blip>
            <a:srcRect l="219" r="219"/>
            <a:stretch/>
          </p:blipFill>
          <p:spPr>
            <a:xfrm>
              <a:off x="3298478" y="3169650"/>
              <a:ext cx="753768" cy="760500"/>
            </a:xfrm>
            <a:prstGeom prst="rect">
              <a:avLst/>
            </a:prstGeom>
            <a:noFill/>
            <a:ln>
              <a:noFill/>
            </a:ln>
            <a:effectLst>
              <a:outerShdw dist="28575" dir="5400000" algn="bl" rotWithShape="0">
                <a:schemeClr val="dk1">
                  <a:alpha val="30000"/>
                </a:schemeClr>
              </a:outerShdw>
            </a:effectLst>
          </p:spPr>
        </p:pic>
        <p:pic>
          <p:nvPicPr>
            <p:cNvPr id="668" name="Google Shape;668;p52"/>
            <p:cNvPicPr preferRelativeResize="0"/>
            <p:nvPr/>
          </p:nvPicPr>
          <p:blipFill rotWithShape="1">
            <a:blip r:embed="rId9">
              <a:alphaModFix/>
            </a:blip>
            <a:srcRect l="219" r="219"/>
            <a:stretch/>
          </p:blipFill>
          <p:spPr>
            <a:xfrm>
              <a:off x="4195117" y="3169650"/>
              <a:ext cx="753768" cy="760500"/>
            </a:xfrm>
            <a:prstGeom prst="rect">
              <a:avLst/>
            </a:prstGeom>
            <a:noFill/>
            <a:ln>
              <a:noFill/>
            </a:ln>
            <a:effectLst>
              <a:outerShdw dist="28575" dir="5400000" algn="bl" rotWithShape="0">
                <a:schemeClr val="dk1">
                  <a:alpha val="30000"/>
                </a:schemeClr>
              </a:outerShdw>
            </a:effectLst>
          </p:spPr>
        </p:pic>
        <p:pic>
          <p:nvPicPr>
            <p:cNvPr id="669" name="Google Shape;669;p52"/>
            <p:cNvPicPr preferRelativeResize="0"/>
            <p:nvPr/>
          </p:nvPicPr>
          <p:blipFill rotWithShape="1">
            <a:blip r:embed="rId9">
              <a:alphaModFix/>
            </a:blip>
            <a:srcRect l="219" r="219"/>
            <a:stretch/>
          </p:blipFill>
          <p:spPr>
            <a:xfrm>
              <a:off x="5091757" y="3169650"/>
              <a:ext cx="753768" cy="760500"/>
            </a:xfrm>
            <a:prstGeom prst="rect">
              <a:avLst/>
            </a:prstGeom>
            <a:noFill/>
            <a:ln>
              <a:noFill/>
            </a:ln>
            <a:effectLst>
              <a:outerShdw dist="28575" dir="5400000" algn="bl" rotWithShape="0">
                <a:schemeClr val="dk1">
                  <a:alpha val="30000"/>
                </a:schemeClr>
              </a:outerShdw>
            </a:effectLst>
          </p:spPr>
        </p:pic>
        <p:pic>
          <p:nvPicPr>
            <p:cNvPr id="670" name="Google Shape;670;p52"/>
            <p:cNvPicPr preferRelativeResize="0"/>
            <p:nvPr/>
          </p:nvPicPr>
          <p:blipFill rotWithShape="1">
            <a:blip r:embed="rId9">
              <a:alphaModFix/>
            </a:blip>
            <a:srcRect l="219" r="219"/>
            <a:stretch/>
          </p:blipFill>
          <p:spPr>
            <a:xfrm>
              <a:off x="5988396" y="3169650"/>
              <a:ext cx="753768" cy="760500"/>
            </a:xfrm>
            <a:prstGeom prst="rect">
              <a:avLst/>
            </a:prstGeom>
            <a:noFill/>
            <a:ln>
              <a:noFill/>
            </a:ln>
            <a:effectLst>
              <a:outerShdw dist="28575" dir="5400000" algn="bl" rotWithShape="0">
                <a:schemeClr val="dk1">
                  <a:alpha val="30000"/>
                </a:schemeClr>
              </a:outerShdw>
            </a:effectLst>
          </p:spPr>
        </p:pic>
      </p:grpSp>
      <p:sp>
        <p:nvSpPr>
          <p:cNvPr id="55" name="Google Shape;1027;p66"/>
          <p:cNvSpPr/>
          <p:nvPr/>
        </p:nvSpPr>
        <p:spPr>
          <a:xfrm flipH="1">
            <a:off x="539926" y="1013365"/>
            <a:ext cx="7970403" cy="40973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" sz="1200" dirty="0">
                <a:solidFill>
                  <a:schemeClr val="tx1"/>
                </a:solidFill>
                <a:latin typeface="Bigshot One"/>
                <a:ea typeface="Bigshot One"/>
                <a:cs typeface="Bigshot One"/>
                <a:sym typeface="Bigshot One"/>
              </a:rPr>
              <a:t>THEORÈME</a:t>
            </a:r>
            <a:r>
              <a:rPr lang="en" sz="1200" dirty="0">
                <a:solidFill>
                  <a:schemeClr val="bg2"/>
                </a:solidFill>
                <a:latin typeface="Bigshot One"/>
                <a:ea typeface="Bigshot One"/>
                <a:cs typeface="Bigshot One"/>
                <a:sym typeface="Bigshot One"/>
              </a:rPr>
              <a:t> : la stratégie gagnante dans le jeu de NIM est de terminer chaque mouvement avec une </a:t>
            </a:r>
            <a:r>
              <a:rPr lang="fr-FR" sz="1200" dirty="0">
                <a:solidFill>
                  <a:schemeClr val="bg2"/>
                </a:solidFill>
                <a:latin typeface="Bigshot One"/>
                <a:ea typeface="Bigshot One"/>
                <a:cs typeface="Bigshot One"/>
                <a:sym typeface="Bigshot One"/>
              </a:rPr>
              <a:t>∑ NIM = 0 </a:t>
            </a:r>
            <a:r>
              <a:rPr lang="en" sz="1200" dirty="0">
                <a:solidFill>
                  <a:schemeClr val="bg2"/>
                </a:solidFill>
                <a:latin typeface="Bigshot One"/>
                <a:ea typeface="Bigshot One"/>
                <a:cs typeface="Bigshot One"/>
                <a:sym typeface="Bigshot One"/>
              </a:rPr>
              <a:t> </a:t>
            </a:r>
            <a:endParaRPr sz="1200" dirty="0">
              <a:solidFill>
                <a:schemeClr val="bg2"/>
              </a:solidFill>
              <a:latin typeface="Bigshot One"/>
              <a:ea typeface="Bigshot One"/>
              <a:cs typeface="Bigshot One"/>
              <a:sym typeface="Bigshot One"/>
            </a:endParaRPr>
          </a:p>
        </p:txBody>
      </p:sp>
      <p:sp>
        <p:nvSpPr>
          <p:cNvPr id="59" name="Google Shape;1027;p66"/>
          <p:cNvSpPr/>
          <p:nvPr/>
        </p:nvSpPr>
        <p:spPr>
          <a:xfrm flipH="1">
            <a:off x="1076501" y="1886736"/>
            <a:ext cx="2945315" cy="40973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fr-FR" sz="1200" dirty="0">
                <a:solidFill>
                  <a:schemeClr val="tx1"/>
                </a:solidFill>
                <a:latin typeface="Bigshot One"/>
                <a:ea typeface="Bigshot One"/>
                <a:cs typeface="Bigshot One"/>
                <a:sym typeface="Bigshot One"/>
              </a:rPr>
              <a:t>LEMME 1</a:t>
            </a:r>
            <a:endParaRPr sz="1200" dirty="0">
              <a:solidFill>
                <a:schemeClr val="tx1"/>
              </a:solidFill>
              <a:latin typeface="Bigshot One"/>
              <a:ea typeface="Bigshot One"/>
              <a:cs typeface="Bigshot One"/>
              <a:sym typeface="Bigshot One"/>
            </a:endParaRPr>
          </a:p>
        </p:txBody>
      </p:sp>
      <p:sp>
        <p:nvSpPr>
          <p:cNvPr id="61" name="Google Shape;1027;p66"/>
          <p:cNvSpPr/>
          <p:nvPr/>
        </p:nvSpPr>
        <p:spPr>
          <a:xfrm flipH="1">
            <a:off x="1048584" y="1916824"/>
            <a:ext cx="3105633" cy="786828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fr-FR" sz="1200" dirty="0"/>
              <a:t/>
            </a:r>
            <a:br>
              <a:rPr lang="fr-FR" sz="1200" dirty="0"/>
            </a:br>
            <a:r>
              <a:rPr lang="fr-FR" sz="1200" dirty="0">
                <a:solidFill>
                  <a:schemeClr val="bg2"/>
                </a:solidFill>
              </a:rPr>
              <a:t>Si la </a:t>
            </a:r>
            <a:r>
              <a:rPr lang="fr-FR" sz="1200" dirty="0">
                <a:solidFill>
                  <a:schemeClr val="bg2"/>
                </a:solidFill>
                <a:latin typeface="Bigshot One"/>
                <a:ea typeface="Bigshot One"/>
                <a:cs typeface="Bigshot One"/>
                <a:sym typeface="Bigshot One"/>
              </a:rPr>
              <a:t>∑ NIM = 0  </a:t>
            </a:r>
            <a:r>
              <a:rPr lang="fr-FR" sz="1200" dirty="0">
                <a:solidFill>
                  <a:schemeClr val="bg2"/>
                </a:solidFill>
              </a:rPr>
              <a:t>après le tour d'un joueur, alors le joueur suivant faut le changer.</a:t>
            </a:r>
            <a:endParaRPr sz="1200" dirty="0">
              <a:solidFill>
                <a:schemeClr val="bg2"/>
              </a:solidFill>
              <a:latin typeface="Bigshot One"/>
              <a:ea typeface="Bigshot One"/>
              <a:cs typeface="Bigshot One"/>
              <a:sym typeface="Bigshot One"/>
            </a:endParaRPr>
          </a:p>
        </p:txBody>
      </p:sp>
      <p:grpSp>
        <p:nvGrpSpPr>
          <p:cNvPr id="62" name="Groupe 61"/>
          <p:cNvGrpSpPr/>
          <p:nvPr/>
        </p:nvGrpSpPr>
        <p:grpSpPr>
          <a:xfrm>
            <a:off x="2051758" y="3557055"/>
            <a:ext cx="1373080" cy="506953"/>
            <a:chOff x="6708226" y="3386823"/>
            <a:chExt cx="1373080" cy="506953"/>
          </a:xfrm>
        </p:grpSpPr>
        <p:sp>
          <p:nvSpPr>
            <p:cNvPr id="63" name="Rectangle 62"/>
            <p:cNvSpPr/>
            <p:nvPr/>
          </p:nvSpPr>
          <p:spPr>
            <a:xfrm>
              <a:off x="6714444" y="3455586"/>
              <a:ext cx="95090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r-FR" dirty="0">
                  <a:solidFill>
                    <a:schemeClr val="bg2"/>
                  </a:solidFill>
                  <a:latin typeface="Bigshot One"/>
                  <a:ea typeface="Bigshot One"/>
                  <a:cs typeface="Bigshot One"/>
                  <a:sym typeface="Bigshot One"/>
                </a:rPr>
                <a:t>∑ NIM = 0</a:t>
              </a:r>
              <a:endParaRPr lang="fr-FR" dirty="0"/>
            </a:p>
          </p:txBody>
        </p:sp>
        <p:sp>
          <p:nvSpPr>
            <p:cNvPr id="64" name="Ellipse 63"/>
            <p:cNvSpPr/>
            <p:nvPr/>
          </p:nvSpPr>
          <p:spPr>
            <a:xfrm>
              <a:off x="6708226" y="3386823"/>
              <a:ext cx="957119" cy="506953"/>
            </a:xfrm>
            <a:prstGeom prst="ellipse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5" name="Demi-tour 64"/>
            <p:cNvSpPr/>
            <p:nvPr/>
          </p:nvSpPr>
          <p:spPr>
            <a:xfrm rot="5400000">
              <a:off x="7665770" y="3395983"/>
              <a:ext cx="388027" cy="443045"/>
            </a:xfrm>
            <a:prstGeom prst="uturnArrow">
              <a:avLst/>
            </a:prstGeom>
            <a:solidFill>
              <a:schemeClr val="accent4"/>
            </a:solidFill>
            <a:ln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</p:grpSp>
      <p:sp>
        <p:nvSpPr>
          <p:cNvPr id="66" name="Google Shape;1027;p66"/>
          <p:cNvSpPr/>
          <p:nvPr/>
        </p:nvSpPr>
        <p:spPr>
          <a:xfrm flipH="1">
            <a:off x="1728615" y="2742317"/>
            <a:ext cx="1752389" cy="40973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fr-FR" sz="1200" dirty="0">
                <a:solidFill>
                  <a:schemeClr val="bg2"/>
                </a:solidFill>
                <a:latin typeface="Bigshot One"/>
                <a:ea typeface="Bigshot One"/>
                <a:cs typeface="Bigshot One"/>
                <a:sym typeface="Bigshot One"/>
              </a:rPr>
              <a:t>Cette transition ne peut pas se produire dans le jeu de NIM</a:t>
            </a:r>
            <a:endParaRPr sz="1200" dirty="0">
              <a:solidFill>
                <a:schemeClr val="bg2"/>
              </a:solidFill>
              <a:latin typeface="Bigshot One"/>
              <a:ea typeface="Bigshot One"/>
              <a:cs typeface="Bigshot One"/>
              <a:sym typeface="Bigshot One"/>
            </a:endParaRPr>
          </a:p>
        </p:txBody>
      </p:sp>
      <p:cxnSp>
        <p:nvCxnSpPr>
          <p:cNvPr id="67" name="Connecteur droit 66"/>
          <p:cNvCxnSpPr/>
          <p:nvPr/>
        </p:nvCxnSpPr>
        <p:spPr>
          <a:xfrm>
            <a:off x="2194366" y="3444344"/>
            <a:ext cx="644819" cy="644819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cteur droit 67"/>
          <p:cNvCxnSpPr/>
          <p:nvPr/>
        </p:nvCxnSpPr>
        <p:spPr>
          <a:xfrm flipH="1">
            <a:off x="2154631" y="3438992"/>
            <a:ext cx="644819" cy="644819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9" name="Image 68"/>
          <p:cNvPicPr/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808" b="10574"/>
          <a:stretch/>
        </p:blipFill>
        <p:spPr bwMode="auto">
          <a:xfrm>
            <a:off x="6103502" y="1481241"/>
            <a:ext cx="775471" cy="71628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0" name="Google Shape;683;p5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28421" y="1806558"/>
            <a:ext cx="3798277" cy="2441885"/>
          </a:xfrm>
          <a:prstGeom prst="rect">
            <a:avLst/>
          </a:prstGeom>
          <a:noFill/>
          <a:ln>
            <a:noFill/>
          </a:ln>
          <a:effectLst>
            <a:outerShdw dist="47625" dir="5400000" algn="bl" rotWithShape="0">
              <a:schemeClr val="dk1">
                <a:alpha val="30000"/>
              </a:schemeClr>
            </a:outerShdw>
          </a:effectLst>
        </p:spPr>
      </p:pic>
      <p:sp>
        <p:nvSpPr>
          <p:cNvPr id="72" name="Google Shape;1027;p66"/>
          <p:cNvSpPr/>
          <p:nvPr/>
        </p:nvSpPr>
        <p:spPr>
          <a:xfrm flipH="1">
            <a:off x="6065667" y="1727616"/>
            <a:ext cx="821363" cy="512115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-FR" sz="1200" dirty="0"/>
              <a:t/>
            </a:r>
            <a:br>
              <a:rPr lang="fr-FR" sz="1200" dirty="0"/>
            </a:br>
            <a:r>
              <a:rPr lang="fr-FR" sz="1200" dirty="0">
                <a:solidFill>
                  <a:schemeClr val="tx1"/>
                </a:solidFill>
                <a:latin typeface="Bigshot One" panose="020B0604020202020204" charset="0"/>
              </a:rPr>
              <a:t>LEMME 2</a:t>
            </a:r>
            <a:endParaRPr sz="1200" dirty="0">
              <a:solidFill>
                <a:schemeClr val="tx1"/>
              </a:solidFill>
              <a:latin typeface="Bigshot One" panose="020B0604020202020204" charset="0"/>
              <a:ea typeface="Bigshot One"/>
              <a:cs typeface="Bigshot One"/>
              <a:sym typeface="Bigshot One"/>
            </a:endParaRPr>
          </a:p>
        </p:txBody>
      </p:sp>
      <p:sp>
        <p:nvSpPr>
          <p:cNvPr id="75" name="Google Shape;1027;p66"/>
          <p:cNvSpPr/>
          <p:nvPr/>
        </p:nvSpPr>
        <p:spPr>
          <a:xfrm flipH="1">
            <a:off x="5034762" y="1916824"/>
            <a:ext cx="3105633" cy="786828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fr-FR" sz="1200" dirty="0"/>
              <a:t/>
            </a:r>
            <a:br>
              <a:rPr lang="fr-FR" sz="1200" dirty="0"/>
            </a:br>
            <a:r>
              <a:rPr lang="fr-FR" sz="1200" dirty="0">
                <a:solidFill>
                  <a:schemeClr val="bg2"/>
                </a:solidFill>
              </a:rPr>
              <a:t>Il est toujours possible qu’un joueur remette la </a:t>
            </a:r>
            <a:r>
              <a:rPr lang="fr-FR" sz="1200" dirty="0">
                <a:solidFill>
                  <a:schemeClr val="bg2"/>
                </a:solidFill>
                <a:latin typeface="Bigshot One"/>
                <a:ea typeface="Bigshot One"/>
                <a:cs typeface="Bigshot One"/>
                <a:sym typeface="Bigshot One"/>
              </a:rPr>
              <a:t>∑ NIM = 0  à son tour si ce n’était pas à 0 au début de son tour</a:t>
            </a:r>
            <a:r>
              <a:rPr lang="fr-FR" sz="1200" dirty="0">
                <a:solidFill>
                  <a:schemeClr val="bg2"/>
                </a:solidFill>
              </a:rPr>
              <a:t> </a:t>
            </a:r>
            <a:endParaRPr sz="1200" dirty="0">
              <a:solidFill>
                <a:schemeClr val="bg2"/>
              </a:solidFill>
              <a:latin typeface="Bigshot One"/>
              <a:ea typeface="Bigshot One"/>
              <a:cs typeface="Bigshot One"/>
              <a:sym typeface="Bigshot One"/>
            </a:endParaRPr>
          </a:p>
        </p:txBody>
      </p:sp>
      <p:sp>
        <p:nvSpPr>
          <p:cNvPr id="76" name="Google Shape;1027;p66"/>
          <p:cNvSpPr/>
          <p:nvPr/>
        </p:nvSpPr>
        <p:spPr>
          <a:xfrm flipH="1">
            <a:off x="5666088" y="2859890"/>
            <a:ext cx="1752389" cy="671946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fr-FR" sz="1200" dirty="0">
                <a:solidFill>
                  <a:schemeClr val="bg2"/>
                </a:solidFill>
                <a:latin typeface="Bigshot One"/>
                <a:ea typeface="Bigshot One"/>
                <a:cs typeface="Bigshot One"/>
                <a:sym typeface="Bigshot One"/>
              </a:rPr>
              <a:t>Cette transition est toujours possible dans le jeu de NIM</a:t>
            </a:r>
            <a:endParaRPr sz="1200" dirty="0">
              <a:solidFill>
                <a:schemeClr val="bg2"/>
              </a:solidFill>
              <a:latin typeface="Bigshot One"/>
              <a:ea typeface="Bigshot One"/>
              <a:cs typeface="Bigshot One"/>
              <a:sym typeface="Bigshot One"/>
            </a:endParaRPr>
          </a:p>
        </p:txBody>
      </p:sp>
      <p:sp>
        <p:nvSpPr>
          <p:cNvPr id="77" name="Ellipse 76"/>
          <p:cNvSpPr/>
          <p:nvPr/>
        </p:nvSpPr>
        <p:spPr>
          <a:xfrm>
            <a:off x="5091619" y="3481608"/>
            <a:ext cx="957119" cy="506953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8" name="Rectangle 77"/>
          <p:cNvSpPr/>
          <p:nvPr/>
        </p:nvSpPr>
        <p:spPr>
          <a:xfrm>
            <a:off x="5101139" y="3560068"/>
            <a:ext cx="93807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solidFill>
                  <a:schemeClr val="bg2"/>
                </a:solidFill>
                <a:latin typeface="Bigshot One"/>
                <a:ea typeface="Bigshot One"/>
                <a:cs typeface="Bigshot One"/>
                <a:sym typeface="Bigshot One"/>
              </a:rPr>
              <a:t>∑ NIM = 0</a:t>
            </a:r>
            <a:endParaRPr lang="fr-FR" dirty="0"/>
          </a:p>
        </p:txBody>
      </p:sp>
      <p:sp>
        <p:nvSpPr>
          <p:cNvPr id="79" name="Rectangle 78"/>
          <p:cNvSpPr/>
          <p:nvPr/>
        </p:nvSpPr>
        <p:spPr>
          <a:xfrm>
            <a:off x="6932645" y="3608984"/>
            <a:ext cx="95090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solidFill>
                  <a:schemeClr val="bg2"/>
                </a:solidFill>
                <a:latin typeface="Bigshot One"/>
                <a:ea typeface="Bigshot One"/>
                <a:cs typeface="Bigshot One"/>
                <a:sym typeface="Bigshot One"/>
              </a:rPr>
              <a:t>∑ NIM ≠ 0</a:t>
            </a:r>
            <a:endParaRPr lang="fr-FR" dirty="0"/>
          </a:p>
        </p:txBody>
      </p:sp>
      <p:sp>
        <p:nvSpPr>
          <p:cNvPr id="80" name="Ellipse 79"/>
          <p:cNvSpPr/>
          <p:nvPr/>
        </p:nvSpPr>
        <p:spPr>
          <a:xfrm>
            <a:off x="6926427" y="3540221"/>
            <a:ext cx="957119" cy="506953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Flèche courbée vers le bas 9"/>
          <p:cNvSpPr/>
          <p:nvPr/>
        </p:nvSpPr>
        <p:spPr>
          <a:xfrm rot="10800000">
            <a:off x="5992643" y="3765841"/>
            <a:ext cx="924261" cy="298166"/>
          </a:xfrm>
          <a:prstGeom prst="curvedDownArrow">
            <a:avLst/>
          </a:prstGeom>
          <a:solidFill>
            <a:schemeClr val="accent4"/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574106" y="455204"/>
            <a:ext cx="14606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1800" b="1" dirty="0">
                <a:solidFill>
                  <a:schemeClr val="bg2"/>
                </a:solidFill>
                <a:latin typeface="Bigshot One"/>
                <a:ea typeface="Bigshot One"/>
                <a:cs typeface="Bigshot One"/>
                <a:sym typeface="Bigshot One"/>
              </a:rPr>
              <a:t>THEORÈME</a:t>
            </a:r>
            <a:r>
              <a:rPr lang="en" b="1" dirty="0">
                <a:solidFill>
                  <a:schemeClr val="bg2"/>
                </a:solidFill>
                <a:latin typeface="Bigshot One"/>
                <a:ea typeface="Bigshot One"/>
                <a:cs typeface="Bigshot One"/>
                <a:sym typeface="Bigshot One"/>
              </a:rPr>
              <a:t> </a:t>
            </a:r>
            <a:endParaRPr lang="fr-FR" b="1" dirty="0"/>
          </a:p>
        </p:txBody>
      </p:sp>
      <p:sp>
        <p:nvSpPr>
          <p:cNvPr id="12" name="Rectangle 11"/>
          <p:cNvSpPr/>
          <p:nvPr/>
        </p:nvSpPr>
        <p:spPr>
          <a:xfrm>
            <a:off x="1821766" y="2850887"/>
            <a:ext cx="1659238" cy="1264769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8" name="Rectangle 87"/>
          <p:cNvSpPr/>
          <p:nvPr/>
        </p:nvSpPr>
        <p:spPr>
          <a:xfrm>
            <a:off x="5000373" y="2947182"/>
            <a:ext cx="3004144" cy="1177477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74550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  <p:bldP spid="61" grpId="0"/>
      <p:bldP spid="66" grpId="0"/>
      <p:bldP spid="72" grpId="0"/>
      <p:bldP spid="75" grpId="0"/>
      <p:bldP spid="76" grpId="0"/>
      <p:bldP spid="77" grpId="0" animBg="1"/>
      <p:bldP spid="78" grpId="0"/>
      <p:bldP spid="79" grpId="0"/>
      <p:bldP spid="80" grpId="0" animBg="1"/>
      <p:bldP spid="10" grpId="0" animBg="1"/>
      <p:bldP spid="12" grpId="0" animBg="1"/>
      <p:bldP spid="8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3" name="Google Shape;663;p52">
            <a:hlinkClick r:id="" action="ppaction://hlinkshowjump?jump=nextslide"/>
          </p:cNvPr>
          <p:cNvPicPr preferRelativeResize="0"/>
          <p:nvPr/>
        </p:nvPicPr>
        <p:blipFill rotWithShape="1">
          <a:blip r:embed="rId3">
            <a:alphaModFix/>
          </a:blip>
          <a:srcRect r="10"/>
          <a:stretch/>
        </p:blipFill>
        <p:spPr>
          <a:xfrm>
            <a:off x="5753189" y="4710674"/>
            <a:ext cx="368448" cy="380100"/>
          </a:xfrm>
          <a:prstGeom prst="rect">
            <a:avLst/>
          </a:prstGeom>
          <a:noFill/>
          <a:ln>
            <a:noFill/>
          </a:ln>
          <a:effectLst>
            <a:outerShdw dist="28575" dir="5400000" algn="bl" rotWithShape="0">
              <a:schemeClr val="dk1">
                <a:alpha val="30000"/>
              </a:schemeClr>
            </a:outerShdw>
          </a:effectLst>
        </p:spPr>
      </p:pic>
      <p:pic>
        <p:nvPicPr>
          <p:cNvPr id="664" name="Google Shape;664;p52">
            <a:hlinkClick r:id="" action="ppaction://hlinkshowjump?jump=previousslide"/>
          </p:cNvPr>
          <p:cNvPicPr preferRelativeResize="0"/>
          <p:nvPr/>
        </p:nvPicPr>
        <p:blipFill rotWithShape="1">
          <a:blip r:embed="rId4">
            <a:alphaModFix/>
          </a:blip>
          <a:srcRect r="10"/>
          <a:stretch/>
        </p:blipFill>
        <p:spPr>
          <a:xfrm>
            <a:off x="5173129" y="4710674"/>
            <a:ext cx="368448" cy="380100"/>
          </a:xfrm>
          <a:prstGeom prst="rect">
            <a:avLst/>
          </a:prstGeom>
          <a:noFill/>
          <a:ln>
            <a:noFill/>
          </a:ln>
          <a:effectLst>
            <a:outerShdw dist="28575" dir="5400000" algn="bl" rotWithShape="0">
              <a:schemeClr val="dk1">
                <a:alpha val="30000"/>
              </a:schemeClr>
            </a:outerShdw>
          </a:effectLst>
        </p:spPr>
      </p:pic>
      <p:grpSp>
        <p:nvGrpSpPr>
          <p:cNvPr id="665" name="Google Shape;665;p52"/>
          <p:cNvGrpSpPr/>
          <p:nvPr/>
        </p:nvGrpSpPr>
        <p:grpSpPr>
          <a:xfrm>
            <a:off x="3792288" y="62848"/>
            <a:ext cx="1058250" cy="251705"/>
            <a:chOff x="2401839" y="3169650"/>
            <a:chExt cx="4340324" cy="760500"/>
          </a:xfrm>
        </p:grpSpPr>
        <p:pic>
          <p:nvPicPr>
            <p:cNvPr id="666" name="Google Shape;666;p52"/>
            <p:cNvPicPr preferRelativeResize="0"/>
            <p:nvPr/>
          </p:nvPicPr>
          <p:blipFill rotWithShape="1">
            <a:blip r:embed="rId5">
              <a:alphaModFix/>
            </a:blip>
            <a:srcRect l="219" r="219"/>
            <a:stretch/>
          </p:blipFill>
          <p:spPr>
            <a:xfrm>
              <a:off x="2401839" y="3169650"/>
              <a:ext cx="753768" cy="760500"/>
            </a:xfrm>
            <a:prstGeom prst="rect">
              <a:avLst/>
            </a:prstGeom>
            <a:noFill/>
            <a:ln>
              <a:noFill/>
            </a:ln>
            <a:effectLst>
              <a:outerShdw dist="28575" dir="5400000" algn="bl" rotWithShape="0">
                <a:schemeClr val="dk1">
                  <a:alpha val="30000"/>
                </a:schemeClr>
              </a:outerShdw>
            </a:effectLst>
          </p:spPr>
        </p:pic>
        <p:pic>
          <p:nvPicPr>
            <p:cNvPr id="667" name="Google Shape;667;p52"/>
            <p:cNvPicPr preferRelativeResize="0"/>
            <p:nvPr/>
          </p:nvPicPr>
          <p:blipFill rotWithShape="1">
            <a:blip r:embed="rId5">
              <a:alphaModFix/>
            </a:blip>
            <a:srcRect l="219" r="219"/>
            <a:stretch/>
          </p:blipFill>
          <p:spPr>
            <a:xfrm>
              <a:off x="3298478" y="3169650"/>
              <a:ext cx="753768" cy="760500"/>
            </a:xfrm>
            <a:prstGeom prst="rect">
              <a:avLst/>
            </a:prstGeom>
            <a:noFill/>
            <a:ln>
              <a:noFill/>
            </a:ln>
            <a:effectLst>
              <a:outerShdw dist="28575" dir="5400000" algn="bl" rotWithShape="0">
                <a:schemeClr val="dk1">
                  <a:alpha val="30000"/>
                </a:schemeClr>
              </a:outerShdw>
            </a:effectLst>
          </p:spPr>
        </p:pic>
        <p:pic>
          <p:nvPicPr>
            <p:cNvPr id="668" name="Google Shape;668;p52"/>
            <p:cNvPicPr preferRelativeResize="0"/>
            <p:nvPr/>
          </p:nvPicPr>
          <p:blipFill rotWithShape="1">
            <a:blip r:embed="rId5">
              <a:alphaModFix/>
            </a:blip>
            <a:srcRect l="219" r="219"/>
            <a:stretch/>
          </p:blipFill>
          <p:spPr>
            <a:xfrm>
              <a:off x="4195117" y="3169650"/>
              <a:ext cx="753768" cy="760500"/>
            </a:xfrm>
            <a:prstGeom prst="rect">
              <a:avLst/>
            </a:prstGeom>
            <a:noFill/>
            <a:ln>
              <a:noFill/>
            </a:ln>
            <a:effectLst>
              <a:outerShdw dist="28575" dir="5400000" algn="bl" rotWithShape="0">
                <a:schemeClr val="dk1">
                  <a:alpha val="30000"/>
                </a:schemeClr>
              </a:outerShdw>
            </a:effectLst>
          </p:spPr>
        </p:pic>
        <p:pic>
          <p:nvPicPr>
            <p:cNvPr id="669" name="Google Shape;669;p52"/>
            <p:cNvPicPr preferRelativeResize="0"/>
            <p:nvPr/>
          </p:nvPicPr>
          <p:blipFill rotWithShape="1">
            <a:blip r:embed="rId5">
              <a:alphaModFix/>
            </a:blip>
            <a:srcRect l="219" r="219"/>
            <a:stretch/>
          </p:blipFill>
          <p:spPr>
            <a:xfrm>
              <a:off x="5091757" y="3169650"/>
              <a:ext cx="753768" cy="760500"/>
            </a:xfrm>
            <a:prstGeom prst="rect">
              <a:avLst/>
            </a:prstGeom>
            <a:noFill/>
            <a:ln>
              <a:noFill/>
            </a:ln>
            <a:effectLst>
              <a:outerShdw dist="28575" dir="5400000" algn="bl" rotWithShape="0">
                <a:schemeClr val="dk1">
                  <a:alpha val="30000"/>
                </a:schemeClr>
              </a:outerShdw>
            </a:effectLst>
          </p:spPr>
        </p:pic>
        <p:pic>
          <p:nvPicPr>
            <p:cNvPr id="670" name="Google Shape;670;p52"/>
            <p:cNvPicPr preferRelativeResize="0"/>
            <p:nvPr/>
          </p:nvPicPr>
          <p:blipFill rotWithShape="1">
            <a:blip r:embed="rId5">
              <a:alphaModFix/>
            </a:blip>
            <a:srcRect l="219" r="219"/>
            <a:stretch/>
          </p:blipFill>
          <p:spPr>
            <a:xfrm>
              <a:off x="5988396" y="3169650"/>
              <a:ext cx="753768" cy="760500"/>
            </a:xfrm>
            <a:prstGeom prst="rect">
              <a:avLst/>
            </a:prstGeom>
            <a:noFill/>
            <a:ln>
              <a:noFill/>
            </a:ln>
            <a:effectLst>
              <a:outerShdw dist="28575" dir="5400000" algn="bl" rotWithShape="0">
                <a:schemeClr val="dk1">
                  <a:alpha val="30000"/>
                </a:schemeClr>
              </a:outerShdw>
            </a:effectLst>
          </p:spPr>
        </p:pic>
      </p:grpSp>
      <p:sp>
        <p:nvSpPr>
          <p:cNvPr id="55" name="Rectangle 54"/>
          <p:cNvSpPr/>
          <p:nvPr/>
        </p:nvSpPr>
        <p:spPr>
          <a:xfrm>
            <a:off x="1297893" y="734634"/>
            <a:ext cx="480731" cy="47559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6" name="Rectangle 55"/>
          <p:cNvSpPr/>
          <p:nvPr/>
        </p:nvSpPr>
        <p:spPr>
          <a:xfrm>
            <a:off x="1872324" y="734634"/>
            <a:ext cx="480731" cy="47559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7" name="Rectangle 56"/>
          <p:cNvSpPr/>
          <p:nvPr/>
        </p:nvSpPr>
        <p:spPr>
          <a:xfrm>
            <a:off x="2439721" y="734223"/>
            <a:ext cx="480731" cy="47559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0" name="Image 59"/>
          <p:cNvPicPr/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00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831" t="-4513" r="52403" b="46306"/>
          <a:stretch/>
        </p:blipFill>
        <p:spPr bwMode="auto">
          <a:xfrm>
            <a:off x="1496054" y="734337"/>
            <a:ext cx="71553" cy="39148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1" name="Image 60"/>
          <p:cNvPicPr/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00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831" t="-4513" r="52403" b="46306"/>
          <a:stretch/>
        </p:blipFill>
        <p:spPr bwMode="auto">
          <a:xfrm>
            <a:off x="2058070" y="734338"/>
            <a:ext cx="71553" cy="39148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2" name="Image 61"/>
          <p:cNvPicPr/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00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831" t="-4513" r="52403" b="46306"/>
          <a:stretch/>
        </p:blipFill>
        <p:spPr bwMode="auto">
          <a:xfrm>
            <a:off x="2644310" y="733927"/>
            <a:ext cx="71553" cy="39148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25" name="Rectangle 124"/>
          <p:cNvSpPr/>
          <p:nvPr/>
        </p:nvSpPr>
        <p:spPr>
          <a:xfrm>
            <a:off x="1297893" y="1772888"/>
            <a:ext cx="480731" cy="47559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6" name="Rectangle 125"/>
          <p:cNvSpPr/>
          <p:nvPr/>
        </p:nvSpPr>
        <p:spPr>
          <a:xfrm>
            <a:off x="1872324" y="1772888"/>
            <a:ext cx="480731" cy="47559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7" name="Rectangle 126"/>
          <p:cNvSpPr/>
          <p:nvPr/>
        </p:nvSpPr>
        <p:spPr>
          <a:xfrm>
            <a:off x="2439721" y="1772888"/>
            <a:ext cx="480731" cy="47559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28" name="Image 127"/>
          <p:cNvPicPr/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00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831" t="-4513" r="52403" b="46306"/>
          <a:stretch/>
        </p:blipFill>
        <p:spPr bwMode="auto">
          <a:xfrm>
            <a:off x="1496054" y="1772591"/>
            <a:ext cx="71553" cy="39148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29" name="Image 128"/>
          <p:cNvPicPr/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00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831" t="-4513" r="52403" b="46306"/>
          <a:stretch/>
        </p:blipFill>
        <p:spPr bwMode="auto">
          <a:xfrm>
            <a:off x="2058070" y="1772592"/>
            <a:ext cx="71553" cy="39148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37" name="Rectangle 136"/>
          <p:cNvSpPr/>
          <p:nvPr/>
        </p:nvSpPr>
        <p:spPr>
          <a:xfrm>
            <a:off x="1297893" y="2748405"/>
            <a:ext cx="480731" cy="47559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8" name="Rectangle 137"/>
          <p:cNvSpPr/>
          <p:nvPr/>
        </p:nvSpPr>
        <p:spPr>
          <a:xfrm>
            <a:off x="1872324" y="2748405"/>
            <a:ext cx="480731" cy="47559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9" name="Rectangle 138"/>
          <p:cNvSpPr/>
          <p:nvPr/>
        </p:nvSpPr>
        <p:spPr>
          <a:xfrm>
            <a:off x="2439721" y="2741371"/>
            <a:ext cx="480731" cy="47559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40" name="Image 139"/>
          <p:cNvPicPr/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00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831" t="-4513" r="52403" b="46306"/>
          <a:stretch/>
        </p:blipFill>
        <p:spPr bwMode="auto">
          <a:xfrm>
            <a:off x="1496054" y="2748108"/>
            <a:ext cx="71553" cy="39148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43" name="Rectangle 142"/>
          <p:cNvSpPr/>
          <p:nvPr/>
        </p:nvSpPr>
        <p:spPr>
          <a:xfrm>
            <a:off x="1262116" y="3726023"/>
            <a:ext cx="480731" cy="47559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4" name="Rectangle 143"/>
          <p:cNvSpPr/>
          <p:nvPr/>
        </p:nvSpPr>
        <p:spPr>
          <a:xfrm>
            <a:off x="1836547" y="3726023"/>
            <a:ext cx="480731" cy="47559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5" name="Rectangle 144"/>
          <p:cNvSpPr/>
          <p:nvPr/>
        </p:nvSpPr>
        <p:spPr>
          <a:xfrm>
            <a:off x="2403944" y="3718989"/>
            <a:ext cx="480731" cy="47559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Flèche droite 1"/>
          <p:cNvSpPr/>
          <p:nvPr/>
        </p:nvSpPr>
        <p:spPr>
          <a:xfrm>
            <a:off x="3144129" y="901534"/>
            <a:ext cx="309489" cy="195745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9" name="Flèche droite 148"/>
          <p:cNvSpPr/>
          <p:nvPr/>
        </p:nvSpPr>
        <p:spPr>
          <a:xfrm>
            <a:off x="3144128" y="1912814"/>
            <a:ext cx="309489" cy="195745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0" name="Flèche droite 149"/>
          <p:cNvSpPr/>
          <p:nvPr/>
        </p:nvSpPr>
        <p:spPr>
          <a:xfrm>
            <a:off x="3144127" y="2881297"/>
            <a:ext cx="309489" cy="195745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1" name="Flèche droite 150"/>
          <p:cNvSpPr/>
          <p:nvPr/>
        </p:nvSpPr>
        <p:spPr>
          <a:xfrm>
            <a:off x="3085512" y="3893776"/>
            <a:ext cx="309489" cy="195745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52" name="Groupe 151"/>
          <p:cNvGrpSpPr/>
          <p:nvPr/>
        </p:nvGrpSpPr>
        <p:grpSpPr>
          <a:xfrm>
            <a:off x="1418308" y="808637"/>
            <a:ext cx="7962727" cy="416434"/>
            <a:chOff x="340049" y="2412947"/>
            <a:chExt cx="7962727" cy="416434"/>
          </a:xfrm>
        </p:grpSpPr>
        <p:sp>
          <p:nvSpPr>
            <p:cNvPr id="153" name="Google Shape;1027;p66"/>
            <p:cNvSpPr/>
            <p:nvPr/>
          </p:nvSpPr>
          <p:spPr>
            <a:xfrm flipH="1">
              <a:off x="340049" y="2419651"/>
              <a:ext cx="7962727" cy="409730"/>
            </a:xfrm>
            <a:prstGeom prst="roundRect">
              <a:avLst>
                <a:gd name="adj" fmla="val 0"/>
              </a:avLst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dirty="0">
                <a:solidFill>
                  <a:schemeClr val="bg2"/>
                </a:solidFill>
                <a:latin typeface="Bigshot One"/>
                <a:ea typeface="Bigshot One"/>
                <a:cs typeface="Bigshot One"/>
                <a:sym typeface="Bigshot One"/>
              </a:endParaRPr>
            </a:p>
          </p:txBody>
        </p:sp>
        <p:grpSp>
          <p:nvGrpSpPr>
            <p:cNvPr id="154" name="Groupe 153"/>
            <p:cNvGrpSpPr/>
            <p:nvPr/>
          </p:nvGrpSpPr>
          <p:grpSpPr>
            <a:xfrm>
              <a:off x="1414240" y="2412947"/>
              <a:ext cx="3869209" cy="307777"/>
              <a:chOff x="675686" y="2412947"/>
              <a:chExt cx="3869209" cy="307777"/>
            </a:xfrm>
          </p:grpSpPr>
          <p:sp>
            <p:nvSpPr>
              <p:cNvPr id="155" name="Rectangle 154"/>
              <p:cNvSpPr/>
              <p:nvPr/>
            </p:nvSpPr>
            <p:spPr>
              <a:xfrm>
                <a:off x="675686" y="2412947"/>
                <a:ext cx="3869209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algn="ctr"/>
                <a:r>
                  <a:rPr lang="fr-FR" dirty="0">
                    <a:solidFill>
                      <a:schemeClr val="bg2"/>
                    </a:solidFill>
                    <a:latin typeface="Bigshot One"/>
                    <a:ea typeface="Bigshot One"/>
                    <a:cs typeface="Bigshot One"/>
                    <a:sym typeface="Bigshot One"/>
                  </a:rPr>
                  <a:t>∑ NIM  =  1         1         1 = 1 </a:t>
                </a:r>
                <a:r>
                  <a:rPr lang="fr-FR" dirty="0">
                    <a:solidFill>
                      <a:schemeClr val="bg1">
                        <a:lumMod val="10000"/>
                      </a:schemeClr>
                    </a:solidFill>
                    <a:latin typeface="Bigshot One"/>
                    <a:ea typeface="Bigshot One"/>
                    <a:cs typeface="Bigshot One"/>
                    <a:sym typeface="Bigshot One"/>
                  </a:rPr>
                  <a:t>≠ 0</a:t>
                </a:r>
              </a:p>
            </p:txBody>
          </p:sp>
          <p:sp>
            <p:nvSpPr>
              <p:cNvPr id="156" name="Organigramme : Ou 155"/>
              <p:cNvSpPr/>
              <p:nvPr/>
            </p:nvSpPr>
            <p:spPr>
              <a:xfrm>
                <a:off x="2820664" y="2509564"/>
                <a:ext cx="141577" cy="143774"/>
              </a:xfrm>
              <a:prstGeom prst="flowChartOr">
                <a:avLst/>
              </a:prstGeom>
              <a:noFill/>
              <a:ln w="6350"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59" name="Organigramme : Ou 158"/>
              <p:cNvSpPr/>
              <p:nvPr/>
            </p:nvSpPr>
            <p:spPr>
              <a:xfrm>
                <a:off x="2467760" y="2509564"/>
                <a:ext cx="141577" cy="143774"/>
              </a:xfrm>
              <a:prstGeom prst="flowChartOr">
                <a:avLst/>
              </a:prstGeom>
              <a:noFill/>
              <a:ln w="6350"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</p:grpSp>
      <p:sp>
        <p:nvSpPr>
          <p:cNvPr id="3" name="Flèche courbée vers le bas 2"/>
          <p:cNvSpPr/>
          <p:nvPr/>
        </p:nvSpPr>
        <p:spPr>
          <a:xfrm rot="5400000" flipV="1">
            <a:off x="313466" y="981817"/>
            <a:ext cx="1152906" cy="751419"/>
          </a:xfrm>
          <a:prstGeom prst="curvedDownArrow">
            <a:avLst/>
          </a:prstGeom>
          <a:solidFill>
            <a:schemeClr val="accent4"/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60" name="Flèche courbée vers le bas 159"/>
          <p:cNvSpPr/>
          <p:nvPr/>
        </p:nvSpPr>
        <p:spPr>
          <a:xfrm rot="5400000" flipV="1">
            <a:off x="298274" y="3278989"/>
            <a:ext cx="1152906" cy="751419"/>
          </a:xfrm>
          <a:prstGeom prst="curvedDownArrow">
            <a:avLst/>
          </a:prstGeom>
          <a:solidFill>
            <a:schemeClr val="accent4"/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61" name="Flèche courbée vers le bas 160"/>
          <p:cNvSpPr/>
          <p:nvPr/>
        </p:nvSpPr>
        <p:spPr>
          <a:xfrm rot="5400000" flipV="1">
            <a:off x="304475" y="2129203"/>
            <a:ext cx="1152906" cy="751419"/>
          </a:xfrm>
          <a:prstGeom prst="curvedDownArrow">
            <a:avLst/>
          </a:prstGeom>
          <a:solidFill>
            <a:schemeClr val="accent1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62" name="Rectangle 161"/>
          <p:cNvSpPr/>
          <p:nvPr/>
        </p:nvSpPr>
        <p:spPr>
          <a:xfrm>
            <a:off x="-205826" y="413635"/>
            <a:ext cx="386920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fr-FR" dirty="0">
                <a:solidFill>
                  <a:schemeClr val="bg2"/>
                </a:solidFill>
                <a:latin typeface="Bigshot One"/>
                <a:ea typeface="Bigshot One"/>
                <a:cs typeface="Bigshot One"/>
                <a:sym typeface="Bigshot One"/>
              </a:rPr>
              <a:t>État initial</a:t>
            </a:r>
          </a:p>
        </p:txBody>
      </p:sp>
      <p:sp>
        <p:nvSpPr>
          <p:cNvPr id="163" name="Rectangle 162"/>
          <p:cNvSpPr/>
          <p:nvPr/>
        </p:nvSpPr>
        <p:spPr>
          <a:xfrm>
            <a:off x="2358853" y="1810750"/>
            <a:ext cx="386920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fr-FR" dirty="0">
                <a:solidFill>
                  <a:schemeClr val="bg2"/>
                </a:solidFill>
                <a:latin typeface="Bigshot One"/>
                <a:ea typeface="Bigshot One"/>
                <a:cs typeface="Bigshot One"/>
                <a:sym typeface="Bigshot One"/>
              </a:rPr>
              <a:t>∑ NIM  =  1         1     =  0</a:t>
            </a:r>
          </a:p>
        </p:txBody>
      </p:sp>
      <p:sp>
        <p:nvSpPr>
          <p:cNvPr id="165" name="Organigramme : Ou 164"/>
          <p:cNvSpPr/>
          <p:nvPr/>
        </p:nvSpPr>
        <p:spPr>
          <a:xfrm>
            <a:off x="4365059" y="1903629"/>
            <a:ext cx="141577" cy="143774"/>
          </a:xfrm>
          <a:prstGeom prst="flowChartOr">
            <a:avLst/>
          </a:prstGeom>
          <a:noFill/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6" name="Rectangle 165"/>
          <p:cNvSpPr/>
          <p:nvPr/>
        </p:nvSpPr>
        <p:spPr>
          <a:xfrm>
            <a:off x="1949574" y="3809933"/>
            <a:ext cx="386920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fr-FR" dirty="0">
                <a:solidFill>
                  <a:schemeClr val="bg2"/>
                </a:solidFill>
                <a:latin typeface="Bigshot One"/>
                <a:ea typeface="Bigshot One"/>
                <a:cs typeface="Bigshot One"/>
                <a:sym typeface="Bigshot One"/>
              </a:rPr>
              <a:t>∑ NIM  =  0</a:t>
            </a:r>
          </a:p>
        </p:txBody>
      </p:sp>
      <p:sp>
        <p:nvSpPr>
          <p:cNvPr id="167" name="Rectangle 166"/>
          <p:cNvSpPr/>
          <p:nvPr/>
        </p:nvSpPr>
        <p:spPr>
          <a:xfrm>
            <a:off x="2129623" y="2794941"/>
            <a:ext cx="386920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fr-FR" dirty="0">
                <a:solidFill>
                  <a:schemeClr val="bg2"/>
                </a:solidFill>
                <a:latin typeface="Bigshot One"/>
                <a:ea typeface="Bigshot One"/>
                <a:cs typeface="Bigshot One"/>
                <a:sym typeface="Bigshot One"/>
              </a:rPr>
              <a:t>∑ NIM  =  1  </a:t>
            </a:r>
            <a:r>
              <a:rPr lang="fr-FR" dirty="0">
                <a:solidFill>
                  <a:schemeClr val="bg1">
                    <a:lumMod val="10000"/>
                  </a:schemeClr>
                </a:solidFill>
                <a:latin typeface="Bigshot One"/>
                <a:ea typeface="Bigshot One"/>
                <a:cs typeface="Bigshot One"/>
                <a:sym typeface="Bigshot One"/>
              </a:rPr>
              <a:t>≠ 0</a:t>
            </a:r>
          </a:p>
        </p:txBody>
      </p:sp>
      <p:sp>
        <p:nvSpPr>
          <p:cNvPr id="168" name="Rectangle 167"/>
          <p:cNvSpPr/>
          <p:nvPr/>
        </p:nvSpPr>
        <p:spPr>
          <a:xfrm>
            <a:off x="-984534" y="1143569"/>
            <a:ext cx="386920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fr-FR" dirty="0">
                <a:solidFill>
                  <a:schemeClr val="accent4">
                    <a:lumMod val="40000"/>
                    <a:lumOff val="60000"/>
                  </a:schemeClr>
                </a:solidFill>
                <a:latin typeface="Bigshot One"/>
                <a:ea typeface="Bigshot One"/>
                <a:cs typeface="Bigshot One"/>
                <a:sym typeface="Bigshot One"/>
              </a:rPr>
              <a:t>Joueur 1</a:t>
            </a:r>
          </a:p>
        </p:txBody>
      </p:sp>
      <p:sp>
        <p:nvSpPr>
          <p:cNvPr id="169" name="Rectangle 168"/>
          <p:cNvSpPr/>
          <p:nvPr/>
        </p:nvSpPr>
        <p:spPr>
          <a:xfrm>
            <a:off x="-1026737" y="2285149"/>
            <a:ext cx="386920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fr-FR" dirty="0">
                <a:solidFill>
                  <a:schemeClr val="accent1">
                    <a:lumMod val="40000"/>
                    <a:lumOff val="60000"/>
                  </a:schemeClr>
                </a:solidFill>
                <a:latin typeface="Bigshot One"/>
                <a:ea typeface="Bigshot One"/>
                <a:cs typeface="Bigshot One"/>
                <a:sym typeface="Bigshot One"/>
              </a:rPr>
              <a:t>Joueur 2</a:t>
            </a:r>
          </a:p>
        </p:txBody>
      </p:sp>
      <p:sp>
        <p:nvSpPr>
          <p:cNvPr id="170" name="Rectangle 169"/>
          <p:cNvSpPr/>
          <p:nvPr/>
        </p:nvSpPr>
        <p:spPr>
          <a:xfrm>
            <a:off x="-984534" y="3413006"/>
            <a:ext cx="386920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fr-FR" dirty="0">
                <a:solidFill>
                  <a:schemeClr val="accent4">
                    <a:lumMod val="40000"/>
                    <a:lumOff val="60000"/>
                  </a:schemeClr>
                </a:solidFill>
                <a:latin typeface="Bigshot One"/>
                <a:ea typeface="Bigshot One"/>
                <a:cs typeface="Bigshot One"/>
                <a:sym typeface="Bigshot One"/>
              </a:rPr>
              <a:t>Joueur 1</a:t>
            </a:r>
          </a:p>
        </p:txBody>
      </p:sp>
      <p:grpSp>
        <p:nvGrpSpPr>
          <p:cNvPr id="180" name="Groupe 179"/>
          <p:cNvGrpSpPr/>
          <p:nvPr/>
        </p:nvGrpSpPr>
        <p:grpSpPr>
          <a:xfrm>
            <a:off x="150615" y="922976"/>
            <a:ext cx="385712" cy="974342"/>
            <a:chOff x="6205384" y="3551128"/>
            <a:chExt cx="385712" cy="974342"/>
          </a:xfrm>
        </p:grpSpPr>
        <p:sp>
          <p:nvSpPr>
            <p:cNvPr id="181" name="Ellipse 180"/>
            <p:cNvSpPr/>
            <p:nvPr/>
          </p:nvSpPr>
          <p:spPr>
            <a:xfrm>
              <a:off x="6293759" y="3551128"/>
              <a:ext cx="194872" cy="236287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82" name="Connecteur droit 181"/>
            <p:cNvCxnSpPr>
              <a:stCxn id="181" idx="4"/>
            </p:cNvCxnSpPr>
            <p:nvPr/>
          </p:nvCxnSpPr>
          <p:spPr>
            <a:xfrm>
              <a:off x="6391195" y="3787415"/>
              <a:ext cx="0" cy="55224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cteur droit 182"/>
            <p:cNvCxnSpPr/>
            <p:nvPr/>
          </p:nvCxnSpPr>
          <p:spPr>
            <a:xfrm flipH="1">
              <a:off x="6205384" y="4339659"/>
              <a:ext cx="185811" cy="18581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cteur droit 183"/>
            <p:cNvCxnSpPr/>
            <p:nvPr/>
          </p:nvCxnSpPr>
          <p:spPr>
            <a:xfrm flipH="1" flipV="1">
              <a:off x="6391195" y="4339659"/>
              <a:ext cx="199901" cy="16044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cteur droit 184"/>
            <p:cNvCxnSpPr/>
            <p:nvPr/>
          </p:nvCxnSpPr>
          <p:spPr>
            <a:xfrm flipH="1">
              <a:off x="6277588" y="3963629"/>
              <a:ext cx="113608" cy="14922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cteur droit 185"/>
            <p:cNvCxnSpPr/>
            <p:nvPr/>
          </p:nvCxnSpPr>
          <p:spPr>
            <a:xfrm>
              <a:off x="6388109" y="3953308"/>
              <a:ext cx="119033" cy="17992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87" name="Émoticône 186"/>
          <p:cNvSpPr/>
          <p:nvPr/>
        </p:nvSpPr>
        <p:spPr>
          <a:xfrm>
            <a:off x="252582" y="950370"/>
            <a:ext cx="167927" cy="178566"/>
          </a:xfrm>
          <a:prstGeom prst="smileyFace">
            <a:avLst/>
          </a:prstGeom>
          <a:noFill/>
          <a:ln w="3175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93" name="Groupe 192"/>
          <p:cNvGrpSpPr/>
          <p:nvPr/>
        </p:nvGrpSpPr>
        <p:grpSpPr>
          <a:xfrm>
            <a:off x="160106" y="1959934"/>
            <a:ext cx="385712" cy="974342"/>
            <a:chOff x="6205384" y="3551128"/>
            <a:chExt cx="385712" cy="974342"/>
          </a:xfrm>
        </p:grpSpPr>
        <p:sp>
          <p:nvSpPr>
            <p:cNvPr id="194" name="Ellipse 193"/>
            <p:cNvSpPr/>
            <p:nvPr/>
          </p:nvSpPr>
          <p:spPr>
            <a:xfrm>
              <a:off x="6293759" y="3551128"/>
              <a:ext cx="194872" cy="236287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95" name="Connecteur droit 194"/>
            <p:cNvCxnSpPr>
              <a:stCxn id="194" idx="4"/>
            </p:cNvCxnSpPr>
            <p:nvPr/>
          </p:nvCxnSpPr>
          <p:spPr>
            <a:xfrm>
              <a:off x="6391195" y="3787415"/>
              <a:ext cx="0" cy="55224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cteur droit 195"/>
            <p:cNvCxnSpPr/>
            <p:nvPr/>
          </p:nvCxnSpPr>
          <p:spPr>
            <a:xfrm flipH="1">
              <a:off x="6205384" y="4339659"/>
              <a:ext cx="185811" cy="18581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cteur droit 196"/>
            <p:cNvCxnSpPr/>
            <p:nvPr/>
          </p:nvCxnSpPr>
          <p:spPr>
            <a:xfrm flipH="1" flipV="1">
              <a:off x="6391195" y="4339659"/>
              <a:ext cx="199901" cy="16044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cteur droit 197"/>
            <p:cNvCxnSpPr/>
            <p:nvPr/>
          </p:nvCxnSpPr>
          <p:spPr>
            <a:xfrm flipH="1">
              <a:off x="6290508" y="3963629"/>
              <a:ext cx="100687" cy="15596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cteur droit 198"/>
            <p:cNvCxnSpPr/>
            <p:nvPr/>
          </p:nvCxnSpPr>
          <p:spPr>
            <a:xfrm>
              <a:off x="6388109" y="3953308"/>
              <a:ext cx="119033" cy="17992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00" name="Émoticône 199"/>
          <p:cNvSpPr/>
          <p:nvPr/>
        </p:nvSpPr>
        <p:spPr>
          <a:xfrm rot="10800000" flipV="1">
            <a:off x="261280" y="1982658"/>
            <a:ext cx="165373" cy="190601"/>
          </a:xfrm>
          <a:prstGeom prst="smileyFace">
            <a:avLst/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 dirty="0"/>
          </a:p>
        </p:txBody>
      </p:sp>
      <p:grpSp>
        <p:nvGrpSpPr>
          <p:cNvPr id="202" name="Groupe 201"/>
          <p:cNvGrpSpPr/>
          <p:nvPr/>
        </p:nvGrpSpPr>
        <p:grpSpPr>
          <a:xfrm>
            <a:off x="134634" y="3143369"/>
            <a:ext cx="385712" cy="974342"/>
            <a:chOff x="6205384" y="3551128"/>
            <a:chExt cx="385712" cy="974342"/>
          </a:xfrm>
        </p:grpSpPr>
        <p:sp>
          <p:nvSpPr>
            <p:cNvPr id="203" name="Ellipse 202"/>
            <p:cNvSpPr/>
            <p:nvPr/>
          </p:nvSpPr>
          <p:spPr>
            <a:xfrm>
              <a:off x="6293759" y="3551128"/>
              <a:ext cx="194872" cy="236287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04" name="Connecteur droit 203"/>
            <p:cNvCxnSpPr>
              <a:stCxn id="203" idx="4"/>
            </p:cNvCxnSpPr>
            <p:nvPr/>
          </p:nvCxnSpPr>
          <p:spPr>
            <a:xfrm>
              <a:off x="6391195" y="3787415"/>
              <a:ext cx="0" cy="55224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cteur droit 204"/>
            <p:cNvCxnSpPr/>
            <p:nvPr/>
          </p:nvCxnSpPr>
          <p:spPr>
            <a:xfrm flipH="1">
              <a:off x="6205384" y="4339659"/>
              <a:ext cx="185811" cy="18581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cteur droit 205"/>
            <p:cNvCxnSpPr/>
            <p:nvPr/>
          </p:nvCxnSpPr>
          <p:spPr>
            <a:xfrm flipH="1" flipV="1">
              <a:off x="6391195" y="4339659"/>
              <a:ext cx="199901" cy="16044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cteur droit 206"/>
            <p:cNvCxnSpPr/>
            <p:nvPr/>
          </p:nvCxnSpPr>
          <p:spPr>
            <a:xfrm flipH="1">
              <a:off x="6277588" y="3963629"/>
              <a:ext cx="113608" cy="14922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cteur droit 207"/>
            <p:cNvCxnSpPr/>
            <p:nvPr/>
          </p:nvCxnSpPr>
          <p:spPr>
            <a:xfrm>
              <a:off x="6388109" y="3953308"/>
              <a:ext cx="119033" cy="17992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09" name="Émoticône 208"/>
          <p:cNvSpPr/>
          <p:nvPr/>
        </p:nvSpPr>
        <p:spPr>
          <a:xfrm>
            <a:off x="236953" y="3170762"/>
            <a:ext cx="167927" cy="178566"/>
          </a:xfrm>
          <a:prstGeom prst="smileyFace">
            <a:avLst/>
          </a:prstGeom>
          <a:noFill/>
          <a:ln w="3175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01" name="Image 200"/>
          <p:cNvPicPr/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98672" l="0" r="99667">
                        <a14:foregroundMark x1="59500" y1="62808" x2="59500" y2="62808"/>
                        <a14:foregroundMark x1="58333" y1="70019" x2="58333" y2="70019"/>
                        <a14:foregroundMark x1="54333" y1="60911" x2="54333" y2="60911"/>
                        <a14:foregroundMark x1="63500" y1="72676" x2="63500" y2="72676"/>
                        <a14:foregroundMark x1="63500" y1="66414" x2="63500" y2="66414"/>
                        <a14:foregroundMark x1="56333" y1="66414" x2="56333" y2="66414"/>
                        <a14:foregroundMark x1="73167" y1="66414" x2="73167" y2="66414"/>
                        <a14:foregroundMark x1="73167" y1="70019" x2="73167" y2="70019"/>
                        <a14:foregroundMark x1="69500" y1="80455" x2="69500" y2="80455"/>
                        <a14:foregroundMark x1="57167" y1="81404" x2="57167" y2="81404"/>
                        <a14:foregroundMark x1="59500" y1="81404" x2="59500" y2="81404"/>
                        <a14:foregroundMark x1="56000" y1="76850" x2="56000" y2="76850"/>
                        <a14:foregroundMark x1="59833" y1="77799" x2="59833" y2="77799"/>
                        <a14:foregroundMark x1="68333" y1="81784" x2="68333" y2="8178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15" y="2942508"/>
            <a:ext cx="315382" cy="303161"/>
          </a:xfrm>
          <a:prstGeom prst="rect">
            <a:avLst/>
          </a:prstGeom>
        </p:spPr>
      </p:pic>
      <p:sp>
        <p:nvSpPr>
          <p:cNvPr id="210" name="Rectangle 209"/>
          <p:cNvSpPr/>
          <p:nvPr/>
        </p:nvSpPr>
        <p:spPr>
          <a:xfrm>
            <a:off x="6228351" y="2557367"/>
            <a:ext cx="1691508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200" dirty="0">
                <a:solidFill>
                  <a:schemeClr val="bg2"/>
                </a:solidFill>
                <a:latin typeface="Bigshot One"/>
                <a:ea typeface="Bigshot One"/>
                <a:cs typeface="Bigshot One"/>
                <a:sym typeface="Bigshot One"/>
              </a:rPr>
              <a:t>Le premier joueur qui réussira à passer à l’état </a:t>
            </a:r>
            <a:r>
              <a:rPr lang="fr-FR" sz="12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Bigshot One"/>
                <a:ea typeface="Bigshot One"/>
                <a:cs typeface="Bigshot One"/>
                <a:sym typeface="Bigshot One"/>
              </a:rPr>
              <a:t>∑</a:t>
            </a:r>
            <a:r>
              <a:rPr lang="fr-FR" sz="1200" dirty="0">
                <a:solidFill>
                  <a:schemeClr val="accent4">
                    <a:lumMod val="40000"/>
                    <a:lumOff val="60000"/>
                  </a:schemeClr>
                </a:solidFill>
                <a:latin typeface="Bigshot One"/>
                <a:ea typeface="Bigshot One"/>
                <a:cs typeface="Bigshot One"/>
                <a:sym typeface="Bigshot One"/>
              </a:rPr>
              <a:t> </a:t>
            </a:r>
            <a:r>
              <a:rPr lang="fr-FR" sz="12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Bigshot One"/>
                <a:ea typeface="Bigshot One"/>
                <a:cs typeface="Bigshot One"/>
                <a:sym typeface="Bigshot One"/>
              </a:rPr>
              <a:t>NIM  =  0  </a:t>
            </a:r>
            <a:r>
              <a:rPr lang="fr-FR" sz="1200" dirty="0">
                <a:solidFill>
                  <a:schemeClr val="bg2"/>
                </a:solidFill>
                <a:latin typeface="Bigshot One"/>
                <a:ea typeface="Bigshot One"/>
                <a:cs typeface="Bigshot One"/>
                <a:sym typeface="Bigshot One"/>
              </a:rPr>
              <a:t>à un instant donné, gagnera certainement la partie du jeu s’il ne se trompe pas</a:t>
            </a:r>
          </a:p>
          <a:p>
            <a:pPr lvl="0" algn="ctr"/>
            <a:r>
              <a:rPr lang="fr-FR" dirty="0">
                <a:solidFill>
                  <a:schemeClr val="bg2"/>
                </a:solidFill>
                <a:latin typeface="Bigshot One"/>
                <a:ea typeface="Bigshot One"/>
                <a:cs typeface="Bigshot One"/>
                <a:sym typeface="Bigshot One"/>
              </a:rPr>
              <a:t> </a:t>
            </a:r>
          </a:p>
        </p:txBody>
      </p:sp>
      <p:grpSp>
        <p:nvGrpSpPr>
          <p:cNvPr id="12" name="Groupe 11"/>
          <p:cNvGrpSpPr/>
          <p:nvPr/>
        </p:nvGrpSpPr>
        <p:grpSpPr>
          <a:xfrm>
            <a:off x="6448348" y="3977673"/>
            <a:ext cx="1373080" cy="506953"/>
            <a:chOff x="6708226" y="3386823"/>
            <a:chExt cx="1373080" cy="506953"/>
          </a:xfrm>
        </p:grpSpPr>
        <p:sp>
          <p:nvSpPr>
            <p:cNvPr id="211" name="Rectangle 210"/>
            <p:cNvSpPr/>
            <p:nvPr/>
          </p:nvSpPr>
          <p:spPr>
            <a:xfrm>
              <a:off x="6714444" y="3455586"/>
              <a:ext cx="95090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r-FR" dirty="0">
                  <a:solidFill>
                    <a:schemeClr val="bg2"/>
                  </a:solidFill>
                  <a:latin typeface="Bigshot One"/>
                  <a:ea typeface="Bigshot One"/>
                  <a:cs typeface="Bigshot One"/>
                  <a:sym typeface="Bigshot One"/>
                </a:rPr>
                <a:t>∑ NIM ≠ 0</a:t>
              </a:r>
              <a:endParaRPr lang="fr-FR" dirty="0"/>
            </a:p>
          </p:txBody>
        </p:sp>
        <p:sp>
          <p:nvSpPr>
            <p:cNvPr id="212" name="Ellipse 211"/>
            <p:cNvSpPr/>
            <p:nvPr/>
          </p:nvSpPr>
          <p:spPr>
            <a:xfrm>
              <a:off x="6708226" y="3386823"/>
              <a:ext cx="957119" cy="506953"/>
            </a:xfrm>
            <a:prstGeom prst="ellipse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3" name="Demi-tour 212"/>
            <p:cNvSpPr/>
            <p:nvPr/>
          </p:nvSpPr>
          <p:spPr>
            <a:xfrm rot="5400000">
              <a:off x="7665770" y="3395983"/>
              <a:ext cx="388027" cy="443045"/>
            </a:xfrm>
            <a:prstGeom prst="utur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</p:grpSp>
      <p:sp>
        <p:nvSpPr>
          <p:cNvPr id="215" name="Google Shape;1027;p66"/>
          <p:cNvSpPr/>
          <p:nvPr/>
        </p:nvSpPr>
        <p:spPr>
          <a:xfrm flipH="1">
            <a:off x="6153307" y="513827"/>
            <a:ext cx="1752389" cy="1149439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tx1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" sz="1200" dirty="0">
                <a:solidFill>
                  <a:schemeClr val="bg2"/>
                </a:solidFill>
                <a:latin typeface="Bigshot One"/>
                <a:ea typeface="Bigshot One"/>
                <a:cs typeface="Bigshot One"/>
                <a:sym typeface="Bigshot One"/>
              </a:rPr>
              <a:t>Le joueur qui termine son mouvement avec une </a:t>
            </a:r>
            <a:r>
              <a:rPr lang="fr-FR" sz="1200" dirty="0">
                <a:solidFill>
                  <a:schemeClr val="accent4">
                    <a:lumMod val="40000"/>
                    <a:lumOff val="60000"/>
                  </a:schemeClr>
                </a:solidFill>
                <a:latin typeface="Bigshot One"/>
                <a:ea typeface="Bigshot One"/>
                <a:cs typeface="Bigshot One"/>
                <a:sym typeface="Bigshot One"/>
              </a:rPr>
              <a:t>∑ NIM = 0</a:t>
            </a:r>
            <a:r>
              <a:rPr lang="fr-FR" sz="1200" dirty="0">
                <a:solidFill>
                  <a:schemeClr val="bg2"/>
                </a:solidFill>
                <a:latin typeface="Bigshot One"/>
                <a:ea typeface="Bigshot One"/>
                <a:cs typeface="Bigshot One"/>
                <a:sym typeface="Bigshot One"/>
              </a:rPr>
              <a:t>, c’est lui le gagnant (prendra la derni</a:t>
            </a:r>
            <a:r>
              <a:rPr lang="fr-FR" sz="1200" b="1" dirty="0">
                <a:solidFill>
                  <a:schemeClr val="bg2"/>
                </a:solidFill>
                <a:latin typeface="Bigshot One"/>
                <a:ea typeface="Bigshot One"/>
                <a:cs typeface="Bigshot One"/>
                <a:sym typeface="Bigshot One"/>
              </a:rPr>
              <a:t>è</a:t>
            </a:r>
            <a:r>
              <a:rPr lang="fr-FR" sz="1200" dirty="0">
                <a:solidFill>
                  <a:schemeClr val="bg2"/>
                </a:solidFill>
                <a:latin typeface="Bigshot One"/>
                <a:ea typeface="Bigshot One"/>
                <a:cs typeface="Bigshot One"/>
                <a:sym typeface="Bigshot One"/>
              </a:rPr>
              <a:t>re allumette)</a:t>
            </a:r>
            <a:r>
              <a:rPr lang="en" sz="1200" dirty="0">
                <a:solidFill>
                  <a:schemeClr val="bg2"/>
                </a:solidFill>
                <a:latin typeface="Bigshot One"/>
                <a:ea typeface="Bigshot One"/>
                <a:cs typeface="Bigshot One"/>
                <a:sym typeface="Bigshot One"/>
              </a:rPr>
              <a:t> </a:t>
            </a:r>
            <a:endParaRPr sz="1200" dirty="0">
              <a:solidFill>
                <a:schemeClr val="bg2"/>
              </a:solidFill>
              <a:latin typeface="Bigshot One"/>
              <a:ea typeface="Bigshot One"/>
              <a:cs typeface="Bigshot One"/>
              <a:sym typeface="Bigshot One"/>
            </a:endParaRPr>
          </a:p>
        </p:txBody>
      </p:sp>
      <p:pic>
        <p:nvPicPr>
          <p:cNvPr id="224" name="Google Shape;1349;p7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rot="5400000">
            <a:off x="1858833" y="2129730"/>
            <a:ext cx="7589994" cy="135378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dist="47625" dir="5400000" algn="bl" rotWithShape="0">
              <a:schemeClr val="dk1">
                <a:alpha val="30000"/>
              </a:schemeClr>
            </a:outerShdw>
          </a:effectLst>
        </p:spPr>
      </p:pic>
      <p:sp>
        <p:nvSpPr>
          <p:cNvPr id="15" name="Rectangle 14"/>
          <p:cNvSpPr/>
          <p:nvPr/>
        </p:nvSpPr>
        <p:spPr>
          <a:xfrm>
            <a:off x="6153307" y="1996617"/>
            <a:ext cx="1789768" cy="261758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7" name="Rectangle 226"/>
          <p:cNvSpPr/>
          <p:nvPr/>
        </p:nvSpPr>
        <p:spPr>
          <a:xfrm>
            <a:off x="6183747" y="2144470"/>
            <a:ext cx="1691508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200" dirty="0">
                <a:solidFill>
                  <a:schemeClr val="bg2"/>
                </a:solidFill>
                <a:latin typeface="Bigshot One"/>
                <a:ea typeface="Bigshot One"/>
                <a:cs typeface="Bigshot One"/>
                <a:sym typeface="Bigshot One"/>
              </a:rPr>
              <a:t>Selon les 2 lemmes</a:t>
            </a:r>
          </a:p>
          <a:p>
            <a:pPr lvl="0" algn="ctr"/>
            <a:r>
              <a:rPr lang="fr-FR" dirty="0">
                <a:solidFill>
                  <a:schemeClr val="bg2"/>
                </a:solidFill>
                <a:latin typeface="Bigshot One"/>
                <a:ea typeface="Bigshot One"/>
                <a:cs typeface="Bigshot One"/>
                <a:sym typeface="Bigshot One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62799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56" grpId="0" animBg="1"/>
      <p:bldP spid="57" grpId="0" animBg="1"/>
      <p:bldP spid="125" grpId="0" animBg="1"/>
      <p:bldP spid="126" grpId="0" animBg="1"/>
      <p:bldP spid="127" grpId="0" animBg="1"/>
      <p:bldP spid="137" grpId="0" animBg="1"/>
      <p:bldP spid="138" grpId="0" animBg="1"/>
      <p:bldP spid="139" grpId="0" animBg="1"/>
      <p:bldP spid="143" grpId="0" animBg="1"/>
      <p:bldP spid="144" grpId="0" animBg="1"/>
      <p:bldP spid="145" grpId="0" animBg="1"/>
      <p:bldP spid="2" grpId="0" animBg="1"/>
      <p:bldP spid="149" grpId="0" animBg="1"/>
      <p:bldP spid="150" grpId="0" animBg="1"/>
      <p:bldP spid="151" grpId="0" animBg="1"/>
      <p:bldP spid="3" grpId="0" animBg="1"/>
      <p:bldP spid="160" grpId="0" animBg="1"/>
      <p:bldP spid="161" grpId="0" animBg="1"/>
      <p:bldP spid="162" grpId="0"/>
      <p:bldP spid="163" grpId="0"/>
      <p:bldP spid="165" grpId="0" animBg="1"/>
      <p:bldP spid="166" grpId="0"/>
      <p:bldP spid="167" grpId="0"/>
      <p:bldP spid="168" grpId="0"/>
      <p:bldP spid="169" grpId="0"/>
      <p:bldP spid="170" grpId="0"/>
      <p:bldP spid="187" grpId="0" animBg="1"/>
      <p:bldP spid="200" grpId="0" animBg="1"/>
      <p:bldP spid="209" grpId="0" animBg="1"/>
      <p:bldP spid="210" grpId="0"/>
      <p:bldP spid="215" grpId="0" animBg="1"/>
      <p:bldP spid="15" grpId="0" animBg="1"/>
      <p:bldP spid="22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Image 72"/>
          <p:cNvPicPr/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808" b="10574"/>
          <a:stretch/>
        </p:blipFill>
        <p:spPr bwMode="auto">
          <a:xfrm>
            <a:off x="1829959" y="1018656"/>
            <a:ext cx="775471" cy="71628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349" name="Google Shape;1349;p7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2550" y="239497"/>
            <a:ext cx="8158899" cy="740975"/>
          </a:xfrm>
          <a:prstGeom prst="rect">
            <a:avLst/>
          </a:prstGeom>
          <a:noFill/>
          <a:ln>
            <a:noFill/>
          </a:ln>
          <a:effectLst>
            <a:outerShdw dist="47625" dir="5400000" algn="bl" rotWithShape="0">
              <a:schemeClr val="dk1">
                <a:alpha val="30000"/>
              </a:schemeClr>
            </a:outerShdw>
          </a:effectLst>
        </p:spPr>
      </p:pic>
      <p:sp>
        <p:nvSpPr>
          <p:cNvPr id="1350" name="Google Shape;1350;p71"/>
          <p:cNvSpPr txBox="1">
            <a:spLocks noGrp="1"/>
          </p:cNvSpPr>
          <p:nvPr>
            <p:ph type="title"/>
          </p:nvPr>
        </p:nvSpPr>
        <p:spPr>
          <a:xfrm>
            <a:off x="726911" y="26078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sz="2800" dirty="0"/>
              <a:t>STRAÉGIES</a:t>
            </a:r>
            <a:r>
              <a:rPr lang="en" sz="2800" dirty="0">
                <a:solidFill>
                  <a:schemeClr val="accent3"/>
                </a:solidFill>
              </a:rPr>
              <a:t> PRATIQUES </a:t>
            </a:r>
            <a:r>
              <a:rPr lang="en" sz="2800" dirty="0"/>
              <a:t>DANS</a:t>
            </a:r>
            <a:r>
              <a:rPr lang="en" sz="2800" dirty="0">
                <a:solidFill>
                  <a:schemeClr val="accent3"/>
                </a:solidFill>
              </a:rPr>
              <a:t> JEUX </a:t>
            </a:r>
            <a:r>
              <a:rPr lang="en" sz="2800" dirty="0"/>
              <a:t>DE </a:t>
            </a:r>
            <a:r>
              <a:rPr lang="en" sz="2800" dirty="0">
                <a:solidFill>
                  <a:schemeClr val="accent3"/>
                </a:solidFill>
              </a:rPr>
              <a:t>NIM</a:t>
            </a:r>
            <a:endParaRPr sz="2800" dirty="0">
              <a:solidFill>
                <a:schemeClr val="accent3"/>
              </a:solidFill>
            </a:endParaRPr>
          </a:p>
        </p:txBody>
      </p:sp>
      <p:pic>
        <p:nvPicPr>
          <p:cNvPr id="1351" name="Google Shape;1351;p71">
            <a:hlinkClick r:id="" action="ppaction://hlinkshowjump?jump=nextslide"/>
          </p:cNvPr>
          <p:cNvPicPr preferRelativeResize="0"/>
          <p:nvPr/>
        </p:nvPicPr>
        <p:blipFill rotWithShape="1">
          <a:blip r:embed="rId6">
            <a:alphaModFix/>
          </a:blip>
          <a:srcRect r="10"/>
          <a:stretch/>
        </p:blipFill>
        <p:spPr>
          <a:xfrm>
            <a:off x="8651449" y="4685919"/>
            <a:ext cx="368448" cy="380100"/>
          </a:xfrm>
          <a:prstGeom prst="rect">
            <a:avLst/>
          </a:prstGeom>
          <a:noFill/>
          <a:ln>
            <a:noFill/>
          </a:ln>
          <a:effectLst>
            <a:outerShdw dist="28575" dir="5400000" algn="bl" rotWithShape="0">
              <a:schemeClr val="dk1">
                <a:alpha val="30000"/>
              </a:schemeClr>
            </a:outerShdw>
          </a:effectLst>
        </p:spPr>
      </p:pic>
      <p:pic>
        <p:nvPicPr>
          <p:cNvPr id="1388" name="Google Shape;1388;p7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10088" y="111322"/>
            <a:ext cx="672995" cy="814604"/>
          </a:xfrm>
          <a:prstGeom prst="rect">
            <a:avLst/>
          </a:prstGeom>
          <a:noFill/>
          <a:ln>
            <a:noFill/>
          </a:ln>
          <a:effectLst>
            <a:outerShdw dist="28575" dir="5400000" algn="bl" rotWithShape="0">
              <a:schemeClr val="dk1">
                <a:alpha val="30000"/>
              </a:schemeClr>
            </a:outerShdw>
          </a:effectLst>
        </p:spPr>
      </p:pic>
      <p:pic>
        <p:nvPicPr>
          <p:cNvPr id="1389" name="Google Shape;1389;p7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130049" y="241002"/>
            <a:ext cx="601725" cy="612283"/>
          </a:xfrm>
          <a:prstGeom prst="rect">
            <a:avLst/>
          </a:prstGeom>
          <a:noFill/>
          <a:ln>
            <a:noFill/>
          </a:ln>
          <a:effectLst>
            <a:outerShdw dist="28575" dir="5400000" algn="bl" rotWithShape="0">
              <a:schemeClr val="dk1">
                <a:alpha val="30000"/>
              </a:schemeClr>
            </a:outerShdw>
          </a:effectLst>
        </p:spPr>
      </p:pic>
      <p:pic>
        <p:nvPicPr>
          <p:cNvPr id="71" name="Google Shape;683;p5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94070" y="1211803"/>
            <a:ext cx="3506563" cy="1812752"/>
          </a:xfrm>
          <a:prstGeom prst="rect">
            <a:avLst/>
          </a:prstGeom>
          <a:noFill/>
          <a:ln>
            <a:noFill/>
          </a:ln>
          <a:effectLst>
            <a:outerShdw dist="47625" dir="5400000" algn="bl" rotWithShape="0">
              <a:schemeClr val="dk1">
                <a:alpha val="30000"/>
              </a:schemeClr>
            </a:outerShdw>
          </a:effectLst>
        </p:spPr>
      </p:pic>
      <p:sp>
        <p:nvSpPr>
          <p:cNvPr id="78" name="Google Shape;1027;p66"/>
          <p:cNvSpPr/>
          <p:nvPr/>
        </p:nvSpPr>
        <p:spPr>
          <a:xfrm flipH="1">
            <a:off x="783031" y="1241000"/>
            <a:ext cx="2925595" cy="327548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fr-FR" sz="1100" b="1" dirty="0">
                <a:solidFill>
                  <a:schemeClr val="bg2"/>
                </a:solidFill>
                <a:latin typeface="Bigshot One"/>
                <a:ea typeface="Bigshot One"/>
                <a:cs typeface="Bigshot One"/>
                <a:sym typeface="Bigshot One"/>
              </a:rPr>
              <a:t>BASÉE SUR LEMME 1</a:t>
            </a:r>
          </a:p>
        </p:txBody>
      </p:sp>
      <p:sp>
        <p:nvSpPr>
          <p:cNvPr id="46" name="Google Shape;1027;p66"/>
          <p:cNvSpPr/>
          <p:nvPr/>
        </p:nvSpPr>
        <p:spPr>
          <a:xfrm flipH="1">
            <a:off x="5602628" y="1863416"/>
            <a:ext cx="360155" cy="369651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rgbClr val="00B050"/>
                </a:solidFill>
                <a:latin typeface="Bigshot One"/>
                <a:ea typeface="Bigshot One"/>
                <a:cs typeface="Bigshot One"/>
                <a:sym typeface="Bigshot One"/>
              </a:rPr>
              <a:t>1</a:t>
            </a:r>
            <a:endParaRPr sz="1100" dirty="0">
              <a:solidFill>
                <a:srgbClr val="00B050"/>
              </a:solidFill>
              <a:latin typeface="Bigshot One"/>
              <a:ea typeface="Bigshot One"/>
              <a:cs typeface="Bigshot One"/>
              <a:sym typeface="Bigshot One"/>
            </a:endParaRPr>
          </a:p>
        </p:txBody>
      </p:sp>
      <p:pic>
        <p:nvPicPr>
          <p:cNvPr id="47" name="Image 46"/>
          <p:cNvPicPr/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808" b="10574"/>
          <a:stretch/>
        </p:blipFill>
        <p:spPr bwMode="auto">
          <a:xfrm>
            <a:off x="6364446" y="1030426"/>
            <a:ext cx="775471" cy="71628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8" name="Google Shape;683;p5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998901" y="1215284"/>
            <a:ext cx="3506563" cy="1809271"/>
          </a:xfrm>
          <a:prstGeom prst="rect">
            <a:avLst/>
          </a:prstGeom>
          <a:noFill/>
          <a:ln>
            <a:noFill/>
          </a:ln>
          <a:effectLst>
            <a:outerShdw dist="47625" dir="5400000" algn="bl" rotWithShape="0">
              <a:schemeClr val="dk1">
                <a:alpha val="30000"/>
              </a:schemeClr>
            </a:outerShdw>
          </a:effectLst>
        </p:spPr>
      </p:pic>
      <p:sp>
        <p:nvSpPr>
          <p:cNvPr id="49" name="Google Shape;1027;p66"/>
          <p:cNvSpPr/>
          <p:nvPr/>
        </p:nvSpPr>
        <p:spPr>
          <a:xfrm flipH="1">
            <a:off x="5289383" y="1211802"/>
            <a:ext cx="2925595" cy="327548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fr-FR" sz="1100" dirty="0">
                <a:solidFill>
                  <a:schemeClr val="bg2"/>
                </a:solidFill>
                <a:latin typeface="Bigshot One"/>
                <a:ea typeface="Bigshot One"/>
                <a:cs typeface="Bigshot One"/>
                <a:sym typeface="Bigshot One"/>
              </a:rPr>
              <a:t>BASÉE SUR LEMME 2</a:t>
            </a:r>
          </a:p>
        </p:txBody>
      </p:sp>
      <p:sp>
        <p:nvSpPr>
          <p:cNvPr id="50" name="Google Shape;1027;p66"/>
          <p:cNvSpPr/>
          <p:nvPr/>
        </p:nvSpPr>
        <p:spPr>
          <a:xfrm flipH="1">
            <a:off x="538977" y="1548620"/>
            <a:ext cx="3277256" cy="650129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fr-FR" sz="1100" dirty="0">
                <a:solidFill>
                  <a:schemeClr val="tx1"/>
                </a:solidFill>
                <a:latin typeface="Bigshot One"/>
                <a:ea typeface="Bigshot One"/>
                <a:cs typeface="Bigshot One"/>
                <a:sym typeface="Bigshot One"/>
              </a:rPr>
              <a:t>1.</a:t>
            </a:r>
            <a:r>
              <a:rPr lang="fr-FR" sz="1100" dirty="0">
                <a:solidFill>
                  <a:schemeClr val="bg2"/>
                </a:solidFill>
                <a:latin typeface="Bigshot One"/>
                <a:ea typeface="Bigshot One"/>
                <a:cs typeface="Bigshot One"/>
                <a:sym typeface="Bigshot One"/>
              </a:rPr>
              <a:t> Réduire les tas à 2 tas non nuls contenant le même nombre d’allumettes  chacun </a:t>
            </a:r>
            <a:r>
              <a:rPr lang="fr-FR" sz="1100" dirty="0">
                <a:solidFill>
                  <a:schemeClr val="bg2"/>
                </a:solidFill>
                <a:latin typeface="Bigshot One"/>
                <a:ea typeface="Bigshot One"/>
                <a:cs typeface="Bigshot One"/>
                <a:sym typeface="Wingdings" panose="05000000000000000000" pitchFamily="2" charset="2"/>
              </a:rPr>
              <a:t> </a:t>
            </a:r>
            <a:r>
              <a:rPr lang="fr-FR" sz="1100" dirty="0">
                <a:solidFill>
                  <a:schemeClr val="bg2"/>
                </a:solidFill>
                <a:latin typeface="Bigshot One"/>
                <a:ea typeface="Bigshot One"/>
                <a:cs typeface="Bigshot One"/>
                <a:sym typeface="Bigshot One"/>
              </a:rPr>
              <a:t>∑ NIM = 0</a:t>
            </a:r>
            <a:r>
              <a:rPr lang="fr-FR" sz="1100" dirty="0">
                <a:solidFill>
                  <a:schemeClr val="bg2"/>
                </a:solidFill>
                <a:latin typeface="Bigshot One"/>
                <a:ea typeface="Bigshot One"/>
                <a:cs typeface="Bigshot One"/>
                <a:sym typeface="Wingdings" panose="05000000000000000000" pitchFamily="2" charset="2"/>
              </a:rPr>
              <a:t>  </a:t>
            </a:r>
            <a:endParaRPr lang="fr-FR" sz="1100" dirty="0">
              <a:solidFill>
                <a:schemeClr val="bg2"/>
              </a:solidFill>
              <a:latin typeface="Bigshot One"/>
              <a:ea typeface="Bigshot One"/>
              <a:cs typeface="Bigshot One"/>
              <a:sym typeface="Bigshot One"/>
            </a:endParaRPr>
          </a:p>
        </p:txBody>
      </p:sp>
      <p:sp>
        <p:nvSpPr>
          <p:cNvPr id="52" name="Google Shape;1027;p66"/>
          <p:cNvSpPr/>
          <p:nvPr/>
        </p:nvSpPr>
        <p:spPr>
          <a:xfrm flipH="1">
            <a:off x="492546" y="1997307"/>
            <a:ext cx="3277256" cy="804676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fr-FR" sz="1100" dirty="0">
                <a:solidFill>
                  <a:schemeClr val="tx1"/>
                </a:solidFill>
                <a:latin typeface="Bigshot One"/>
                <a:ea typeface="Bigshot One"/>
                <a:cs typeface="Bigshot One"/>
                <a:sym typeface="Bigshot One"/>
              </a:rPr>
              <a:t>2.</a:t>
            </a:r>
            <a:r>
              <a:rPr lang="fr-FR" sz="1100" dirty="0">
                <a:solidFill>
                  <a:schemeClr val="bg2"/>
                </a:solidFill>
                <a:latin typeface="Bigshot One"/>
                <a:ea typeface="Bigshot One"/>
                <a:cs typeface="Bigshot One"/>
                <a:sym typeface="Bigshot One"/>
              </a:rPr>
              <a:t> Imiter tout simplement le mouvement de l’adversaire  à chaque fois  sur l’état opposé  pour garder les deux tas égaux jusqu’à ce qu’on puisse prendre la dernière allumette</a:t>
            </a:r>
          </a:p>
        </p:txBody>
      </p:sp>
      <p:sp>
        <p:nvSpPr>
          <p:cNvPr id="53" name="Rectangle 52"/>
          <p:cNvSpPr/>
          <p:nvPr/>
        </p:nvSpPr>
        <p:spPr>
          <a:xfrm>
            <a:off x="546846" y="3299554"/>
            <a:ext cx="1609344" cy="4356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4" name="Image 53"/>
          <p:cNvPicPr/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808" b="55174"/>
          <a:stretch/>
        </p:blipFill>
        <p:spPr bwMode="auto">
          <a:xfrm>
            <a:off x="576706" y="3362583"/>
            <a:ext cx="608144" cy="28260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5" name="Image 54"/>
          <p:cNvPicPr/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808" r="85517" b="55721"/>
          <a:stretch/>
        </p:blipFill>
        <p:spPr bwMode="auto">
          <a:xfrm>
            <a:off x="2015873" y="3357575"/>
            <a:ext cx="88082" cy="27892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6" name="Rectangle 55"/>
          <p:cNvSpPr/>
          <p:nvPr/>
        </p:nvSpPr>
        <p:spPr>
          <a:xfrm>
            <a:off x="1287632" y="3299425"/>
            <a:ext cx="41311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fr-FR" dirty="0">
                <a:solidFill>
                  <a:schemeClr val="bg2"/>
                </a:solidFill>
                <a:latin typeface="Bigshot One"/>
                <a:ea typeface="Bigshot One"/>
                <a:cs typeface="Bigshot One"/>
                <a:sym typeface="Bigshot One"/>
              </a:rPr>
              <a:t>…</a:t>
            </a:r>
          </a:p>
        </p:txBody>
      </p:sp>
      <p:sp>
        <p:nvSpPr>
          <p:cNvPr id="57" name="Rectangle 56"/>
          <p:cNvSpPr/>
          <p:nvPr/>
        </p:nvSpPr>
        <p:spPr>
          <a:xfrm>
            <a:off x="394070" y="3037815"/>
            <a:ext cx="182729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fr-FR" sz="1100" b="1" dirty="0">
                <a:solidFill>
                  <a:schemeClr val="tx1"/>
                </a:solidFill>
                <a:latin typeface="Bigshot One"/>
                <a:ea typeface="Bigshot One"/>
                <a:cs typeface="Bigshot One"/>
                <a:sym typeface="Bigshot One"/>
              </a:rPr>
              <a:t>tas 1 </a:t>
            </a:r>
            <a:r>
              <a:rPr lang="fr-FR" sz="1100" dirty="0">
                <a:solidFill>
                  <a:schemeClr val="tx1"/>
                </a:solidFill>
                <a:latin typeface="Bigshot One"/>
                <a:ea typeface="Bigshot One"/>
                <a:cs typeface="Bigshot One"/>
                <a:sym typeface="Bigshot One"/>
              </a:rPr>
              <a:t>:</a:t>
            </a:r>
            <a:r>
              <a:rPr lang="fr-FR" sz="1100" dirty="0">
                <a:solidFill>
                  <a:schemeClr val="bg2"/>
                </a:solidFill>
                <a:latin typeface="Bigshot One"/>
                <a:ea typeface="Bigshot One"/>
                <a:cs typeface="Bigshot One"/>
                <a:sym typeface="Bigshot One"/>
              </a:rPr>
              <a:t>  n allumettes </a:t>
            </a:r>
          </a:p>
        </p:txBody>
      </p:sp>
      <p:sp>
        <p:nvSpPr>
          <p:cNvPr id="64" name="Rectangle 63"/>
          <p:cNvSpPr/>
          <p:nvPr/>
        </p:nvSpPr>
        <p:spPr>
          <a:xfrm>
            <a:off x="2214758" y="3297775"/>
            <a:ext cx="1609344" cy="4356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5" name="Image 64"/>
          <p:cNvPicPr/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808" b="55174"/>
          <a:stretch/>
        </p:blipFill>
        <p:spPr bwMode="auto">
          <a:xfrm>
            <a:off x="2244618" y="3359154"/>
            <a:ext cx="608144" cy="28260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6" name="Image 65"/>
          <p:cNvPicPr/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808" r="85517" b="55721"/>
          <a:stretch/>
        </p:blipFill>
        <p:spPr bwMode="auto">
          <a:xfrm>
            <a:off x="3675916" y="3355796"/>
            <a:ext cx="88082" cy="27892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7" name="Rectangle 66"/>
          <p:cNvSpPr/>
          <p:nvPr/>
        </p:nvSpPr>
        <p:spPr>
          <a:xfrm>
            <a:off x="2955544" y="3295996"/>
            <a:ext cx="41311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fr-FR" dirty="0">
                <a:solidFill>
                  <a:schemeClr val="bg2"/>
                </a:solidFill>
                <a:latin typeface="Bigshot One"/>
                <a:ea typeface="Bigshot One"/>
                <a:cs typeface="Bigshot One"/>
                <a:sym typeface="Bigshot One"/>
              </a:rPr>
              <a:t>…</a:t>
            </a:r>
          </a:p>
        </p:txBody>
      </p:sp>
      <p:sp>
        <p:nvSpPr>
          <p:cNvPr id="68" name="Rectangle 67"/>
          <p:cNvSpPr/>
          <p:nvPr/>
        </p:nvSpPr>
        <p:spPr>
          <a:xfrm>
            <a:off x="2103955" y="3045043"/>
            <a:ext cx="182729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fr-FR" sz="1100" b="1" dirty="0">
                <a:solidFill>
                  <a:schemeClr val="tx1"/>
                </a:solidFill>
                <a:latin typeface="Bigshot One"/>
                <a:ea typeface="Bigshot One"/>
                <a:cs typeface="Bigshot One"/>
                <a:sym typeface="Bigshot One"/>
              </a:rPr>
              <a:t>tas 2 </a:t>
            </a:r>
            <a:r>
              <a:rPr lang="fr-FR" sz="1100" dirty="0">
                <a:solidFill>
                  <a:schemeClr val="tx1"/>
                </a:solidFill>
                <a:latin typeface="Bigshot One"/>
                <a:ea typeface="Bigshot One"/>
                <a:cs typeface="Bigshot One"/>
                <a:sym typeface="Bigshot One"/>
              </a:rPr>
              <a:t>:</a:t>
            </a:r>
            <a:r>
              <a:rPr lang="fr-FR" sz="1100" dirty="0">
                <a:solidFill>
                  <a:schemeClr val="bg2"/>
                </a:solidFill>
                <a:latin typeface="Bigshot One"/>
                <a:ea typeface="Bigshot One"/>
                <a:cs typeface="Bigshot One"/>
                <a:sym typeface="Bigshot One"/>
              </a:rPr>
              <a:t>  n allumettes </a:t>
            </a:r>
          </a:p>
        </p:txBody>
      </p:sp>
      <p:sp>
        <p:nvSpPr>
          <p:cNvPr id="76" name="Rectangle 75"/>
          <p:cNvSpPr/>
          <p:nvPr/>
        </p:nvSpPr>
        <p:spPr>
          <a:xfrm>
            <a:off x="541579" y="3820266"/>
            <a:ext cx="1609344" cy="4356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7" name="Image 76"/>
          <p:cNvPicPr/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808" b="55174"/>
          <a:stretch/>
        </p:blipFill>
        <p:spPr bwMode="auto">
          <a:xfrm>
            <a:off x="571439" y="3880190"/>
            <a:ext cx="608144" cy="28260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9" name="Image 78"/>
          <p:cNvPicPr/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808" r="85517" b="55721"/>
          <a:stretch/>
        </p:blipFill>
        <p:spPr bwMode="auto">
          <a:xfrm>
            <a:off x="2010606" y="3878287"/>
            <a:ext cx="88082" cy="27892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0" name="Rectangle 79"/>
          <p:cNvSpPr/>
          <p:nvPr/>
        </p:nvSpPr>
        <p:spPr>
          <a:xfrm>
            <a:off x="1282365" y="3817032"/>
            <a:ext cx="41311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fr-FR" dirty="0">
                <a:solidFill>
                  <a:schemeClr val="bg2"/>
                </a:solidFill>
                <a:latin typeface="Bigshot One"/>
                <a:ea typeface="Bigshot One"/>
                <a:cs typeface="Bigshot One"/>
                <a:sym typeface="Bigshot One"/>
              </a:rPr>
              <a:t>…</a:t>
            </a:r>
          </a:p>
        </p:txBody>
      </p:sp>
      <p:sp>
        <p:nvSpPr>
          <p:cNvPr id="82" name="Rectangle 81"/>
          <p:cNvSpPr/>
          <p:nvPr/>
        </p:nvSpPr>
        <p:spPr>
          <a:xfrm>
            <a:off x="2221360" y="3817032"/>
            <a:ext cx="1609344" cy="4356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3" name="Image 82"/>
          <p:cNvPicPr/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808" b="55174"/>
          <a:stretch/>
        </p:blipFill>
        <p:spPr bwMode="auto">
          <a:xfrm>
            <a:off x="2251220" y="3878411"/>
            <a:ext cx="608144" cy="28260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4" name="Image 83"/>
          <p:cNvPicPr/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808" r="85517" b="55721"/>
          <a:stretch/>
        </p:blipFill>
        <p:spPr bwMode="auto">
          <a:xfrm>
            <a:off x="3690387" y="3875053"/>
            <a:ext cx="88082" cy="27892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5" name="Rectangle 84"/>
          <p:cNvSpPr/>
          <p:nvPr/>
        </p:nvSpPr>
        <p:spPr>
          <a:xfrm>
            <a:off x="2962146" y="3815253"/>
            <a:ext cx="41311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fr-FR" dirty="0">
                <a:solidFill>
                  <a:schemeClr val="bg2"/>
                </a:solidFill>
                <a:latin typeface="Bigshot One"/>
                <a:ea typeface="Bigshot One"/>
                <a:cs typeface="Bigshot One"/>
                <a:sym typeface="Bigshot One"/>
              </a:rPr>
              <a:t>…</a:t>
            </a:r>
          </a:p>
        </p:txBody>
      </p:sp>
      <p:sp>
        <p:nvSpPr>
          <p:cNvPr id="86" name="Rectangle 85"/>
          <p:cNvSpPr/>
          <p:nvPr/>
        </p:nvSpPr>
        <p:spPr>
          <a:xfrm>
            <a:off x="538977" y="4339847"/>
            <a:ext cx="1609344" cy="4356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8" name="Image 87"/>
          <p:cNvPicPr/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808" r="85517" b="55721"/>
          <a:stretch/>
        </p:blipFill>
        <p:spPr bwMode="auto">
          <a:xfrm>
            <a:off x="2008004" y="4397868"/>
            <a:ext cx="88082" cy="27892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90" name="Rectangle 89"/>
          <p:cNvSpPr/>
          <p:nvPr/>
        </p:nvSpPr>
        <p:spPr>
          <a:xfrm>
            <a:off x="2221360" y="4334445"/>
            <a:ext cx="1609344" cy="4356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1" name="Image 90"/>
          <p:cNvPicPr/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808" r="85517" b="55721"/>
          <a:stretch/>
        </p:blipFill>
        <p:spPr bwMode="auto">
          <a:xfrm>
            <a:off x="3690387" y="4392466"/>
            <a:ext cx="88082" cy="27892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92" name="Émoticône 91"/>
          <p:cNvSpPr/>
          <p:nvPr/>
        </p:nvSpPr>
        <p:spPr>
          <a:xfrm>
            <a:off x="3968971" y="4520964"/>
            <a:ext cx="167927" cy="178566"/>
          </a:xfrm>
          <a:prstGeom prst="smileyFace">
            <a:avLst/>
          </a:prstGeom>
          <a:noFill/>
          <a:ln w="3175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3" name="Image 92"/>
          <p:cNvPicPr/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98672" l="0" r="99667">
                        <a14:foregroundMark x1="59500" y1="62808" x2="59500" y2="62808"/>
                        <a14:foregroundMark x1="58333" y1="70019" x2="58333" y2="70019"/>
                        <a14:foregroundMark x1="54333" y1="60911" x2="54333" y2="60911"/>
                        <a14:foregroundMark x1="63500" y1="72676" x2="63500" y2="72676"/>
                        <a14:foregroundMark x1="63500" y1="66414" x2="63500" y2="66414"/>
                        <a14:foregroundMark x1="56333" y1="66414" x2="56333" y2="66414"/>
                        <a14:foregroundMark x1="73167" y1="66414" x2="73167" y2="66414"/>
                        <a14:foregroundMark x1="73167" y1="70019" x2="73167" y2="70019"/>
                        <a14:foregroundMark x1="69500" y1="80455" x2="69500" y2="80455"/>
                        <a14:foregroundMark x1="57167" y1="81404" x2="57167" y2="81404"/>
                        <a14:foregroundMark x1="59500" y1="81404" x2="59500" y2="81404"/>
                        <a14:foregroundMark x1="56000" y1="76850" x2="56000" y2="76850"/>
                        <a14:foregroundMark x1="59833" y1="77799" x2="59833" y2="77799"/>
                        <a14:foregroundMark x1="68333" y1="81784" x2="68333" y2="8178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2277" y="4252679"/>
            <a:ext cx="315382" cy="328527"/>
          </a:xfrm>
          <a:prstGeom prst="rect">
            <a:avLst/>
          </a:prstGeom>
        </p:spPr>
      </p:pic>
      <p:sp>
        <p:nvSpPr>
          <p:cNvPr id="94" name="Google Shape;1027;p66"/>
          <p:cNvSpPr/>
          <p:nvPr/>
        </p:nvSpPr>
        <p:spPr>
          <a:xfrm flipH="1">
            <a:off x="5113552" y="1580934"/>
            <a:ext cx="3277256" cy="683964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fr-FR" sz="1100" dirty="0">
                <a:solidFill>
                  <a:schemeClr val="tx1"/>
                </a:solidFill>
                <a:latin typeface="Bigshot One"/>
                <a:ea typeface="Bigshot One"/>
                <a:cs typeface="Bigshot One"/>
                <a:sym typeface="Bigshot One"/>
              </a:rPr>
              <a:t>1.</a:t>
            </a:r>
            <a:r>
              <a:rPr lang="fr-FR" sz="1100" dirty="0">
                <a:solidFill>
                  <a:schemeClr val="bg2"/>
                </a:solidFill>
                <a:latin typeface="Bigshot One"/>
                <a:ea typeface="Bigshot One"/>
                <a:cs typeface="Bigshot One"/>
                <a:sym typeface="Bigshot One"/>
              </a:rPr>
              <a:t> Faire la</a:t>
            </a:r>
            <a:r>
              <a:rPr lang="fr-FR" sz="1100" dirty="0">
                <a:solidFill>
                  <a:schemeClr val="bg2"/>
                </a:solidFill>
                <a:latin typeface="Bigshot One"/>
                <a:ea typeface="Bigshot One"/>
                <a:cs typeface="Bigshot One"/>
                <a:sym typeface="Wingdings" panose="05000000000000000000" pitchFamily="2" charset="2"/>
              </a:rPr>
              <a:t> </a:t>
            </a:r>
            <a:r>
              <a:rPr lang="fr-FR" sz="1100" dirty="0">
                <a:solidFill>
                  <a:schemeClr val="bg2"/>
                </a:solidFill>
                <a:latin typeface="Bigshot One"/>
                <a:ea typeface="Bigshot One"/>
                <a:cs typeface="Bigshot One"/>
                <a:sym typeface="Bigshot One"/>
              </a:rPr>
              <a:t>∑ NIM = 0 en laissant un nombre paire de tas des puissances de 2 allumettes (</a:t>
            </a:r>
            <a:r>
              <a:rPr lang="fr-FR" sz="1100" dirty="0">
                <a:solidFill>
                  <a:schemeClr val="bg2"/>
                </a:solidFill>
                <a:latin typeface="Bigshot One" panose="020B0604020202020204" charset="0"/>
              </a:rPr>
              <a:t>2</a:t>
            </a:r>
            <a:r>
              <a:rPr lang="fr-FR" sz="1100" baseline="30000" dirty="0">
                <a:solidFill>
                  <a:schemeClr val="bg2"/>
                </a:solidFill>
                <a:latin typeface="Bigshot One" panose="020B0604020202020204" charset="0"/>
              </a:rPr>
              <a:t>0</a:t>
            </a:r>
            <a:r>
              <a:rPr lang="fr-FR" sz="1100" dirty="0">
                <a:solidFill>
                  <a:schemeClr val="bg2"/>
                </a:solidFill>
                <a:latin typeface="Bigshot One" panose="020B0604020202020204" charset="0"/>
              </a:rPr>
              <a:t>, 2</a:t>
            </a:r>
            <a:r>
              <a:rPr lang="fr-FR" sz="1100" baseline="30000" dirty="0">
                <a:solidFill>
                  <a:schemeClr val="bg2"/>
                </a:solidFill>
                <a:latin typeface="Bigshot One" panose="020B0604020202020204" charset="0"/>
              </a:rPr>
              <a:t>1</a:t>
            </a:r>
            <a:r>
              <a:rPr lang="fr-FR" sz="1100" dirty="0">
                <a:solidFill>
                  <a:schemeClr val="bg2"/>
                </a:solidFill>
                <a:latin typeface="Bigshot One" panose="020B0604020202020204" charset="0"/>
              </a:rPr>
              <a:t>, 2</a:t>
            </a:r>
            <a:r>
              <a:rPr lang="fr-FR" sz="1100" baseline="30000" dirty="0">
                <a:solidFill>
                  <a:schemeClr val="bg2"/>
                </a:solidFill>
                <a:latin typeface="Bigshot One" panose="020B0604020202020204" charset="0"/>
              </a:rPr>
              <a:t>2</a:t>
            </a:r>
            <a:r>
              <a:rPr lang="fr-FR" sz="1100" dirty="0">
                <a:solidFill>
                  <a:schemeClr val="bg2"/>
                </a:solidFill>
                <a:latin typeface="Bigshot One" panose="020B0604020202020204" charset="0"/>
              </a:rPr>
              <a:t>, 2</a:t>
            </a:r>
            <a:r>
              <a:rPr lang="fr-FR" sz="1100" baseline="30000" dirty="0">
                <a:solidFill>
                  <a:schemeClr val="bg2"/>
                </a:solidFill>
                <a:latin typeface="Bigshot One" panose="020B0604020202020204" charset="0"/>
              </a:rPr>
              <a:t>3</a:t>
            </a:r>
            <a:r>
              <a:rPr lang="fr-FR" sz="1100" dirty="0">
                <a:solidFill>
                  <a:schemeClr val="bg2"/>
                </a:solidFill>
                <a:latin typeface="Bigshot One" panose="020B0604020202020204" charset="0"/>
              </a:rPr>
              <a:t>, 2</a:t>
            </a:r>
            <a:r>
              <a:rPr lang="fr-FR" sz="1100" baseline="30000" dirty="0">
                <a:solidFill>
                  <a:schemeClr val="bg2"/>
                </a:solidFill>
                <a:latin typeface="Bigshot One" panose="020B0604020202020204" charset="0"/>
              </a:rPr>
              <a:t>4</a:t>
            </a:r>
            <a:r>
              <a:rPr lang="fr-FR" sz="1100" dirty="0">
                <a:solidFill>
                  <a:schemeClr val="bg2"/>
                </a:solidFill>
                <a:latin typeface="Bigshot One" panose="020B0604020202020204" charset="0"/>
              </a:rPr>
              <a:t> </a:t>
            </a:r>
            <a:r>
              <a:rPr lang="fr-FR" sz="1100" dirty="0">
                <a:solidFill>
                  <a:schemeClr val="bg2"/>
                </a:solidFill>
                <a:latin typeface="Bigshot One"/>
                <a:ea typeface="Bigshot One"/>
                <a:cs typeface="Bigshot One"/>
                <a:sym typeface="Bigshot One"/>
              </a:rPr>
              <a:t>…) en commençant par la plus grande puissance possible </a:t>
            </a:r>
            <a:r>
              <a:rPr lang="fr-FR" sz="1100" dirty="0">
                <a:solidFill>
                  <a:schemeClr val="bg2"/>
                </a:solidFill>
                <a:latin typeface="Bigshot One"/>
                <a:ea typeface="Bigshot One"/>
                <a:cs typeface="Bigshot One"/>
                <a:sym typeface="Wingdings" panose="05000000000000000000" pitchFamily="2" charset="2"/>
              </a:rPr>
              <a:t>  </a:t>
            </a:r>
            <a:endParaRPr lang="fr-FR" sz="1100" dirty="0">
              <a:solidFill>
                <a:schemeClr val="bg2"/>
              </a:solidFill>
              <a:latin typeface="Bigshot One"/>
              <a:ea typeface="Bigshot One"/>
              <a:cs typeface="Bigshot One"/>
              <a:sym typeface="Bigshot One"/>
            </a:endParaRPr>
          </a:p>
        </p:txBody>
      </p:sp>
      <p:grpSp>
        <p:nvGrpSpPr>
          <p:cNvPr id="7" name="Groupe 6"/>
          <p:cNvGrpSpPr/>
          <p:nvPr/>
        </p:nvGrpSpPr>
        <p:grpSpPr>
          <a:xfrm>
            <a:off x="5142836" y="3232060"/>
            <a:ext cx="920339" cy="435647"/>
            <a:chOff x="5142836" y="3232060"/>
            <a:chExt cx="920339" cy="435647"/>
          </a:xfrm>
        </p:grpSpPr>
        <p:sp>
          <p:nvSpPr>
            <p:cNvPr id="95" name="Rectangle 94"/>
            <p:cNvSpPr/>
            <p:nvPr/>
          </p:nvSpPr>
          <p:spPr>
            <a:xfrm>
              <a:off x="5142836" y="3232060"/>
              <a:ext cx="920339" cy="43564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96" name="Image 95"/>
            <p:cNvPicPr/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500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808" b="55174"/>
            <a:stretch/>
          </p:blipFill>
          <p:spPr bwMode="auto">
            <a:xfrm>
              <a:off x="5179554" y="3295996"/>
              <a:ext cx="608144" cy="282603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97" name="Image 96"/>
            <p:cNvPicPr/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500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808" r="85517" b="55721"/>
            <a:stretch/>
          </p:blipFill>
          <p:spPr bwMode="auto">
            <a:xfrm>
              <a:off x="5789726" y="3297833"/>
              <a:ext cx="88082" cy="278927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98" name="Image 97"/>
            <p:cNvPicPr/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500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808" r="85517" b="55721"/>
            <a:stretch/>
          </p:blipFill>
          <p:spPr bwMode="auto">
            <a:xfrm>
              <a:off x="5877808" y="3299801"/>
              <a:ext cx="88082" cy="278927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grpSp>
        <p:nvGrpSpPr>
          <p:cNvPr id="99" name="Groupe 98"/>
          <p:cNvGrpSpPr/>
          <p:nvPr/>
        </p:nvGrpSpPr>
        <p:grpSpPr>
          <a:xfrm>
            <a:off x="6152610" y="3232060"/>
            <a:ext cx="920339" cy="435647"/>
            <a:chOff x="5142836" y="3232060"/>
            <a:chExt cx="920339" cy="435647"/>
          </a:xfrm>
        </p:grpSpPr>
        <p:sp>
          <p:nvSpPr>
            <p:cNvPr id="100" name="Rectangle 99"/>
            <p:cNvSpPr/>
            <p:nvPr/>
          </p:nvSpPr>
          <p:spPr>
            <a:xfrm>
              <a:off x="5142836" y="3232060"/>
              <a:ext cx="920339" cy="43564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101" name="Image 100"/>
            <p:cNvPicPr/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500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808" b="55174"/>
            <a:stretch/>
          </p:blipFill>
          <p:spPr bwMode="auto">
            <a:xfrm>
              <a:off x="5179554" y="3295996"/>
              <a:ext cx="608144" cy="282603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102" name="Image 101"/>
            <p:cNvPicPr/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500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808" r="85517" b="55721"/>
            <a:stretch/>
          </p:blipFill>
          <p:spPr bwMode="auto">
            <a:xfrm>
              <a:off x="5789726" y="3297833"/>
              <a:ext cx="88082" cy="278927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103" name="Image 102"/>
            <p:cNvPicPr/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500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808" r="85517" b="55721"/>
            <a:stretch/>
          </p:blipFill>
          <p:spPr bwMode="auto">
            <a:xfrm>
              <a:off x="5877808" y="3299801"/>
              <a:ext cx="88082" cy="278927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sp>
        <p:nvSpPr>
          <p:cNvPr id="104" name="Rectangle 103"/>
          <p:cNvSpPr/>
          <p:nvPr/>
        </p:nvSpPr>
        <p:spPr>
          <a:xfrm>
            <a:off x="5142836" y="3751317"/>
            <a:ext cx="920339" cy="4356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5" name="Rectangle 104"/>
          <p:cNvSpPr/>
          <p:nvPr/>
        </p:nvSpPr>
        <p:spPr>
          <a:xfrm>
            <a:off x="5147951" y="4252679"/>
            <a:ext cx="920339" cy="4356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6" name="Rectangle 105"/>
          <p:cNvSpPr/>
          <p:nvPr/>
        </p:nvSpPr>
        <p:spPr>
          <a:xfrm>
            <a:off x="6152609" y="3758037"/>
            <a:ext cx="920339" cy="4356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7" name="Rectangle 106"/>
          <p:cNvSpPr/>
          <p:nvPr/>
        </p:nvSpPr>
        <p:spPr>
          <a:xfrm>
            <a:off x="6159004" y="4263883"/>
            <a:ext cx="920339" cy="4356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8" name="Image 107"/>
          <p:cNvPicPr/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808" r="31234" b="54606"/>
          <a:stretch/>
        </p:blipFill>
        <p:spPr bwMode="auto">
          <a:xfrm>
            <a:off x="5174438" y="3815253"/>
            <a:ext cx="418195" cy="28642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9" name="Image 108"/>
          <p:cNvPicPr/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236" t="2808" b="57620"/>
          <a:stretch/>
        </p:blipFill>
        <p:spPr bwMode="auto">
          <a:xfrm>
            <a:off x="6200986" y="3829554"/>
            <a:ext cx="418187" cy="26615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10" name="Image 109"/>
          <p:cNvPicPr/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709" t="2808" r="15208" b="58042"/>
          <a:stretch/>
        </p:blipFill>
        <p:spPr bwMode="auto">
          <a:xfrm>
            <a:off x="5184670" y="4343466"/>
            <a:ext cx="407963" cy="26331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11" name="Image 110"/>
          <p:cNvPicPr/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808" r="31234" b="54606"/>
          <a:stretch/>
        </p:blipFill>
        <p:spPr bwMode="auto">
          <a:xfrm>
            <a:off x="6194583" y="4345475"/>
            <a:ext cx="418195" cy="28642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Accolade fermante 7"/>
          <p:cNvSpPr/>
          <p:nvPr/>
        </p:nvSpPr>
        <p:spPr>
          <a:xfrm>
            <a:off x="7109667" y="3232060"/>
            <a:ext cx="272242" cy="435647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2" name="Accolade fermante 111"/>
          <p:cNvSpPr/>
          <p:nvPr/>
        </p:nvSpPr>
        <p:spPr>
          <a:xfrm>
            <a:off x="7113486" y="3733422"/>
            <a:ext cx="260429" cy="966108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4" name="Google Shape;1027;p66"/>
          <p:cNvSpPr/>
          <p:nvPr/>
        </p:nvSpPr>
        <p:spPr>
          <a:xfrm flipH="1">
            <a:off x="6752180" y="3259367"/>
            <a:ext cx="2925595" cy="327548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fr-FR" sz="1100" dirty="0">
                <a:solidFill>
                  <a:schemeClr val="bg2"/>
                </a:solidFill>
                <a:latin typeface="Bigshot One"/>
                <a:ea typeface="Bigshot One"/>
                <a:cs typeface="Bigshot One"/>
                <a:sym typeface="Bigshot One"/>
              </a:rPr>
              <a:t>2 tas de =</a:t>
            </a:r>
            <a:r>
              <a:rPr lang="fr-FR" sz="1100" dirty="0">
                <a:solidFill>
                  <a:schemeClr val="bg2"/>
                </a:solidFill>
                <a:latin typeface="Bigshot One" panose="020B0604020202020204" charset="0"/>
              </a:rPr>
              <a:t>2</a:t>
            </a:r>
            <a:r>
              <a:rPr lang="fr-FR" sz="1100" baseline="30000" dirty="0">
                <a:solidFill>
                  <a:schemeClr val="bg2"/>
                </a:solidFill>
                <a:latin typeface="Bigshot One" panose="020B0604020202020204" charset="0"/>
              </a:rPr>
              <a:t>3 </a:t>
            </a:r>
            <a:r>
              <a:rPr lang="fr-FR" sz="1100" dirty="0">
                <a:solidFill>
                  <a:schemeClr val="bg2"/>
                </a:solidFill>
                <a:latin typeface="Bigshot One" panose="020B0604020202020204" charset="0"/>
              </a:rPr>
              <a:t> </a:t>
            </a:r>
            <a:r>
              <a:rPr lang="fr-FR" sz="1100" dirty="0">
                <a:solidFill>
                  <a:schemeClr val="bg2"/>
                </a:solidFill>
                <a:latin typeface="Bigshot One"/>
                <a:ea typeface="Bigshot One"/>
                <a:cs typeface="Bigshot One"/>
                <a:sym typeface="Bigshot One"/>
              </a:rPr>
              <a:t>= 8 allumettes </a:t>
            </a:r>
          </a:p>
        </p:txBody>
      </p:sp>
      <p:sp>
        <p:nvSpPr>
          <p:cNvPr id="115" name="Google Shape;1027;p66"/>
          <p:cNvSpPr/>
          <p:nvPr/>
        </p:nvSpPr>
        <p:spPr>
          <a:xfrm flipH="1">
            <a:off x="6752179" y="4021491"/>
            <a:ext cx="2925595" cy="327548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fr-FR" sz="1100" dirty="0">
                <a:solidFill>
                  <a:schemeClr val="bg2"/>
                </a:solidFill>
                <a:latin typeface="Bigshot One"/>
                <a:ea typeface="Bigshot One"/>
                <a:cs typeface="Bigshot One"/>
                <a:sym typeface="Bigshot One"/>
              </a:rPr>
              <a:t>4 tas de =</a:t>
            </a:r>
            <a:r>
              <a:rPr lang="fr-FR" sz="1100" dirty="0">
                <a:solidFill>
                  <a:schemeClr val="bg2"/>
                </a:solidFill>
                <a:latin typeface="Bigshot One" panose="020B0604020202020204" charset="0"/>
              </a:rPr>
              <a:t>2</a:t>
            </a:r>
            <a:r>
              <a:rPr lang="fr-FR" sz="1100" baseline="30000" dirty="0">
                <a:solidFill>
                  <a:schemeClr val="bg2"/>
                </a:solidFill>
                <a:latin typeface="Bigshot One" panose="020B0604020202020204" charset="0"/>
              </a:rPr>
              <a:t>2 </a:t>
            </a:r>
            <a:r>
              <a:rPr lang="fr-FR" sz="1100" dirty="0">
                <a:solidFill>
                  <a:schemeClr val="bg2"/>
                </a:solidFill>
                <a:latin typeface="Bigshot One" panose="020B0604020202020204" charset="0"/>
              </a:rPr>
              <a:t> </a:t>
            </a:r>
            <a:r>
              <a:rPr lang="fr-FR" sz="1100" dirty="0">
                <a:solidFill>
                  <a:schemeClr val="bg2"/>
                </a:solidFill>
                <a:latin typeface="Bigshot One"/>
                <a:ea typeface="Bigshot One"/>
                <a:cs typeface="Bigshot One"/>
                <a:sym typeface="Bigshot One"/>
              </a:rPr>
              <a:t>= 4 allumettes </a:t>
            </a:r>
          </a:p>
        </p:txBody>
      </p:sp>
    </p:spTree>
    <p:extLst>
      <p:ext uri="{BB962C8B-B14F-4D97-AF65-F5344CB8AC3E}">
        <p14:creationId xmlns:p14="http://schemas.microsoft.com/office/powerpoint/2010/main" val="2210015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  <p:bldP spid="52" grpId="0"/>
      <p:bldP spid="53" grpId="0" animBg="1"/>
      <p:bldP spid="56" grpId="0"/>
      <p:bldP spid="57" grpId="0"/>
      <p:bldP spid="64" grpId="0" animBg="1"/>
      <p:bldP spid="67" grpId="0"/>
      <p:bldP spid="68" grpId="0"/>
      <p:bldP spid="76" grpId="0" animBg="1"/>
      <p:bldP spid="80" grpId="0"/>
      <p:bldP spid="80" grpId="1"/>
      <p:bldP spid="82" grpId="0" animBg="1"/>
      <p:bldP spid="85" grpId="0"/>
      <p:bldP spid="85" grpId="1"/>
      <p:bldP spid="86" grpId="0" animBg="1"/>
      <p:bldP spid="90" grpId="0" animBg="1"/>
      <p:bldP spid="92" grpId="0" animBg="1"/>
      <p:bldP spid="94" grpId="0"/>
      <p:bldP spid="104" grpId="0" animBg="1"/>
      <p:bldP spid="105" grpId="0" animBg="1"/>
      <p:bldP spid="106" grpId="0" animBg="1"/>
      <p:bldP spid="107" grpId="0" animBg="1"/>
      <p:bldP spid="8" grpId="0" animBg="1"/>
      <p:bldP spid="112" grpId="0" animBg="1"/>
      <p:bldP spid="114" grpId="0"/>
      <p:bldP spid="11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52"/>
          <p:cNvSpPr txBox="1">
            <a:spLocks noGrp="1"/>
          </p:cNvSpPr>
          <p:nvPr>
            <p:ph type="title"/>
          </p:nvPr>
        </p:nvSpPr>
        <p:spPr>
          <a:xfrm>
            <a:off x="1981532" y="214614"/>
            <a:ext cx="4992300" cy="5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PREUVES</a:t>
            </a:r>
            <a:endParaRPr dirty="0"/>
          </a:p>
        </p:txBody>
      </p:sp>
      <p:sp>
        <p:nvSpPr>
          <p:cNvPr id="662" name="Google Shape;662;p52"/>
          <p:cNvSpPr txBox="1">
            <a:spLocks noGrp="1"/>
          </p:cNvSpPr>
          <p:nvPr>
            <p:ph type="subTitle" idx="1"/>
          </p:nvPr>
        </p:nvSpPr>
        <p:spPr>
          <a:xfrm>
            <a:off x="323010" y="1460876"/>
            <a:ext cx="8309344" cy="65236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accent5"/>
                </a:solidFill>
              </a:rPr>
              <a:t>“</a:t>
            </a:r>
            <a:r>
              <a:rPr lang="fr-FR" sz="1600" b="1" dirty="0">
                <a:solidFill>
                  <a:schemeClr val="accent5"/>
                </a:solidFill>
              </a:rPr>
              <a:t>La stratégie gagnante dans le jeu </a:t>
            </a:r>
            <a:r>
              <a:rPr lang="fr-FR" sz="1600" b="1" dirty="0" err="1">
                <a:solidFill>
                  <a:schemeClr val="accent5"/>
                </a:solidFill>
              </a:rPr>
              <a:t>Nim</a:t>
            </a:r>
            <a:r>
              <a:rPr lang="fr-FR" sz="1600" b="1" dirty="0">
                <a:solidFill>
                  <a:schemeClr val="accent5"/>
                </a:solidFill>
              </a:rPr>
              <a:t> est de terminer chaque mouvement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 b="1" dirty="0">
                <a:solidFill>
                  <a:schemeClr val="accent5"/>
                </a:solidFill>
              </a:rPr>
              <a:t>avec un </a:t>
            </a:r>
            <a:r>
              <a:rPr lang="fr-FR" sz="1600" b="1" dirty="0" err="1">
                <a:solidFill>
                  <a:schemeClr val="accent5"/>
                </a:solidFill>
              </a:rPr>
              <a:t>Nim-sum</a:t>
            </a:r>
            <a:r>
              <a:rPr lang="fr-FR" sz="1600" b="1" dirty="0">
                <a:solidFill>
                  <a:schemeClr val="accent5"/>
                </a:solidFill>
              </a:rPr>
              <a:t> de 0 »  </a:t>
            </a:r>
            <a:endParaRPr sz="1600" b="1" dirty="0">
              <a:solidFill>
                <a:schemeClr val="accent5"/>
              </a:solidFill>
            </a:endParaRPr>
          </a:p>
        </p:txBody>
      </p:sp>
      <p:pic>
        <p:nvPicPr>
          <p:cNvPr id="663" name="Google Shape;663;p52">
            <a:hlinkClick r:id="" action="ppaction://hlinkshowjump?jump=nextslide"/>
          </p:cNvPr>
          <p:cNvPicPr preferRelativeResize="0"/>
          <p:nvPr/>
        </p:nvPicPr>
        <p:blipFill rotWithShape="1">
          <a:blip r:embed="rId3">
            <a:alphaModFix/>
          </a:blip>
          <a:srcRect r="10"/>
          <a:stretch/>
        </p:blipFill>
        <p:spPr>
          <a:xfrm>
            <a:off x="4666314" y="4685919"/>
            <a:ext cx="368448" cy="380100"/>
          </a:xfrm>
          <a:prstGeom prst="rect">
            <a:avLst/>
          </a:prstGeom>
          <a:noFill/>
          <a:ln>
            <a:noFill/>
          </a:ln>
          <a:effectLst>
            <a:outerShdw dist="28575" dir="5400000" algn="bl" rotWithShape="0">
              <a:schemeClr val="dk1">
                <a:alpha val="30000"/>
              </a:schemeClr>
            </a:outerShdw>
          </a:effectLst>
        </p:spPr>
      </p:pic>
      <p:pic>
        <p:nvPicPr>
          <p:cNvPr id="664" name="Google Shape;664;p52">
            <a:hlinkClick r:id="" action="ppaction://hlinkshowjump?jump=previousslide"/>
          </p:cNvPr>
          <p:cNvPicPr preferRelativeResize="0"/>
          <p:nvPr/>
        </p:nvPicPr>
        <p:blipFill rotWithShape="1">
          <a:blip r:embed="rId4">
            <a:alphaModFix/>
          </a:blip>
          <a:srcRect r="10"/>
          <a:stretch/>
        </p:blipFill>
        <p:spPr>
          <a:xfrm>
            <a:off x="4109234" y="4685919"/>
            <a:ext cx="368448" cy="380100"/>
          </a:xfrm>
          <a:prstGeom prst="rect">
            <a:avLst/>
          </a:prstGeom>
          <a:noFill/>
          <a:ln>
            <a:noFill/>
          </a:ln>
          <a:effectLst>
            <a:outerShdw dist="28575" dir="5400000" algn="bl" rotWithShape="0">
              <a:schemeClr val="dk1">
                <a:alpha val="30000"/>
              </a:schemeClr>
            </a:outerShdw>
          </a:effectLst>
        </p:spPr>
      </p:pic>
      <p:sp>
        <p:nvSpPr>
          <p:cNvPr id="4" name="Google Shape;662;p52">
            <a:extLst>
              <a:ext uri="{FF2B5EF4-FFF2-40B4-BE49-F238E27FC236}">
                <a16:creationId xmlns="" xmlns:a16="http://schemas.microsoft.com/office/drawing/2014/main" id="{68133B0F-4929-DEAC-DB05-1DD558E958FD}"/>
              </a:ext>
            </a:extLst>
          </p:cNvPr>
          <p:cNvSpPr txBox="1">
            <a:spLocks/>
          </p:cNvSpPr>
          <p:nvPr/>
        </p:nvSpPr>
        <p:spPr>
          <a:xfrm flipV="1">
            <a:off x="487814" y="4444567"/>
            <a:ext cx="8309344" cy="45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Cairo"/>
              <a:buNone/>
              <a:defRPr sz="20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Cairo"/>
              <a:buNone/>
              <a:defRPr sz="30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Cairo"/>
              <a:buNone/>
              <a:defRPr sz="30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Cairo"/>
              <a:buNone/>
              <a:defRPr sz="30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Cairo"/>
              <a:buNone/>
              <a:defRPr sz="30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Cairo"/>
              <a:buNone/>
              <a:defRPr sz="30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Cairo"/>
              <a:buNone/>
              <a:defRPr sz="30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Cairo"/>
              <a:buNone/>
              <a:defRPr sz="30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3000"/>
              <a:buFont typeface="Cairo"/>
              <a:buNone/>
              <a:defRPr sz="30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9pPr>
          </a:lstStyle>
          <a:p>
            <a:pPr marL="0" indent="0"/>
            <a:endParaRPr lang="fr-FR" sz="1600" dirty="0"/>
          </a:p>
        </p:txBody>
      </p:sp>
      <p:sp>
        <p:nvSpPr>
          <p:cNvPr id="7" name="Rectangle 3">
            <a:extLst>
              <a:ext uri="{FF2B5EF4-FFF2-40B4-BE49-F238E27FC236}">
                <a16:creationId xmlns="" xmlns:a16="http://schemas.microsoft.com/office/drawing/2014/main" id="{CBF76773-A502-68BF-7E43-0116541961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3006" y="2523842"/>
            <a:ext cx="7181961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en-US" sz="1600" b="1" i="0" u="none" strike="noStrike" cap="none" normalizeH="0" baseline="0" dirty="0">
                <a:ln>
                  <a:noFill/>
                </a:ln>
                <a:solidFill>
                  <a:schemeClr val="bg1">
                    <a:lumMod val="1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Lemme 1 : </a:t>
            </a:r>
            <a:r>
              <a:rPr kumimoji="0" lang="fr-FR" altLang="en-US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« Si le </a:t>
            </a:r>
            <a:r>
              <a:rPr kumimoji="0" lang="fr-FR" altLang="en-US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Nim-sum</a:t>
            </a:r>
            <a:r>
              <a:rPr kumimoji="0" lang="fr-FR" altLang="en-US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est 0 après le tour d'un joueur, alors le coup suivant le 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altLang="en-US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kumimoji="0" lang="fr-FR" altLang="en-US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hange obligatoirement »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="" xmlns:a16="http://schemas.microsoft.com/office/drawing/2014/main" id="{D8480FC6-E415-4887-6F96-EC212CE8A0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3006" y="3383022"/>
            <a:ext cx="7137988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en-US" sz="1600" b="1" i="0" u="none" strike="noStrike" cap="none" normalizeH="0" baseline="0" dirty="0">
                <a:ln>
                  <a:noFill/>
                </a:ln>
                <a:solidFill>
                  <a:schemeClr val="bg1">
                    <a:lumMod val="1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Lemme 2 : </a:t>
            </a:r>
            <a:r>
              <a:rPr kumimoji="0" lang="fr-FR" altLang="en-US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« Il est toujours possible de mettre le </a:t>
            </a:r>
            <a:r>
              <a:rPr kumimoji="0" lang="fr-FR" altLang="en-US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nim-sum</a:t>
            </a:r>
            <a:r>
              <a:rPr kumimoji="0" lang="fr-FR" altLang="en-US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à 0 à votre tour si ce n'était 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en-US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pas déjà 0 au début de votre tou</a:t>
            </a:r>
            <a:r>
              <a:rPr lang="fr-FR" altLang="en-US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 </a:t>
            </a:r>
            <a:r>
              <a:rPr kumimoji="0" lang="fr-FR" altLang="en-US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»</a:t>
            </a:r>
          </a:p>
        </p:txBody>
      </p:sp>
    </p:spTree>
    <p:extLst>
      <p:ext uri="{BB962C8B-B14F-4D97-AF65-F5344CB8AC3E}">
        <p14:creationId xmlns:p14="http://schemas.microsoft.com/office/powerpoint/2010/main" val="13896197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52"/>
          <p:cNvSpPr txBox="1">
            <a:spLocks noGrp="1"/>
          </p:cNvSpPr>
          <p:nvPr>
            <p:ph type="title"/>
          </p:nvPr>
        </p:nvSpPr>
        <p:spPr>
          <a:xfrm>
            <a:off x="1981532" y="214614"/>
            <a:ext cx="4992300" cy="5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LEMME 1</a:t>
            </a:r>
            <a:endParaRPr dirty="0"/>
          </a:p>
        </p:txBody>
      </p:sp>
      <p:pic>
        <p:nvPicPr>
          <p:cNvPr id="663" name="Google Shape;663;p52">
            <a:hlinkClick r:id="" action="ppaction://hlinkshowjump?jump=nextslide"/>
          </p:cNvPr>
          <p:cNvPicPr preferRelativeResize="0"/>
          <p:nvPr/>
        </p:nvPicPr>
        <p:blipFill rotWithShape="1">
          <a:blip r:embed="rId3">
            <a:alphaModFix/>
          </a:blip>
          <a:srcRect r="10"/>
          <a:stretch/>
        </p:blipFill>
        <p:spPr>
          <a:xfrm>
            <a:off x="4666314" y="4685919"/>
            <a:ext cx="368448" cy="380100"/>
          </a:xfrm>
          <a:prstGeom prst="rect">
            <a:avLst/>
          </a:prstGeom>
          <a:noFill/>
          <a:ln>
            <a:noFill/>
          </a:ln>
          <a:effectLst>
            <a:outerShdw dist="28575" dir="5400000" algn="bl" rotWithShape="0">
              <a:schemeClr val="dk1">
                <a:alpha val="30000"/>
              </a:schemeClr>
            </a:outerShdw>
          </a:effectLst>
        </p:spPr>
      </p:pic>
      <p:pic>
        <p:nvPicPr>
          <p:cNvPr id="664" name="Google Shape;664;p52">
            <a:hlinkClick r:id="" action="ppaction://hlinkshowjump?jump=previousslide"/>
          </p:cNvPr>
          <p:cNvPicPr preferRelativeResize="0"/>
          <p:nvPr/>
        </p:nvPicPr>
        <p:blipFill rotWithShape="1">
          <a:blip r:embed="rId4">
            <a:alphaModFix/>
          </a:blip>
          <a:srcRect r="10"/>
          <a:stretch/>
        </p:blipFill>
        <p:spPr>
          <a:xfrm>
            <a:off x="4109234" y="4685919"/>
            <a:ext cx="368448" cy="380100"/>
          </a:xfrm>
          <a:prstGeom prst="rect">
            <a:avLst/>
          </a:prstGeom>
          <a:noFill/>
          <a:ln>
            <a:noFill/>
          </a:ln>
          <a:effectLst>
            <a:outerShdw dist="28575" dir="5400000" algn="bl" rotWithShape="0">
              <a:schemeClr val="dk1">
                <a:alpha val="30000"/>
              </a:schemeClr>
            </a:outerShdw>
          </a:effectLst>
        </p:spPr>
      </p:pic>
      <p:sp>
        <p:nvSpPr>
          <p:cNvPr id="4" name="Google Shape;662;p52">
            <a:extLst>
              <a:ext uri="{FF2B5EF4-FFF2-40B4-BE49-F238E27FC236}">
                <a16:creationId xmlns="" xmlns:a16="http://schemas.microsoft.com/office/drawing/2014/main" id="{68133B0F-4929-DEAC-DB05-1DD558E958FD}"/>
              </a:ext>
            </a:extLst>
          </p:cNvPr>
          <p:cNvSpPr txBox="1">
            <a:spLocks/>
          </p:cNvSpPr>
          <p:nvPr/>
        </p:nvSpPr>
        <p:spPr>
          <a:xfrm flipV="1">
            <a:off x="487814" y="4444567"/>
            <a:ext cx="8309344" cy="45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Cairo"/>
              <a:buNone/>
              <a:defRPr sz="20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Cairo"/>
              <a:buNone/>
              <a:defRPr sz="30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Cairo"/>
              <a:buNone/>
              <a:defRPr sz="30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Cairo"/>
              <a:buNone/>
              <a:defRPr sz="30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Cairo"/>
              <a:buNone/>
              <a:defRPr sz="30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Cairo"/>
              <a:buNone/>
              <a:defRPr sz="30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Cairo"/>
              <a:buNone/>
              <a:defRPr sz="30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Cairo"/>
              <a:buNone/>
              <a:defRPr sz="30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3000"/>
              <a:buFont typeface="Cairo"/>
              <a:buNone/>
              <a:defRPr sz="30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9pPr>
          </a:lstStyle>
          <a:p>
            <a:pPr marL="0" indent="0"/>
            <a:endParaRPr lang="fr-FR" sz="1600" dirty="0"/>
          </a:p>
        </p:txBody>
      </p:sp>
      <p:sp>
        <p:nvSpPr>
          <p:cNvPr id="7" name="Rectangle 3">
            <a:extLst>
              <a:ext uri="{FF2B5EF4-FFF2-40B4-BE49-F238E27FC236}">
                <a16:creationId xmlns="" xmlns:a16="http://schemas.microsoft.com/office/drawing/2014/main" id="{CBF76773-A502-68BF-7E43-0116541961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9164" y="1015421"/>
            <a:ext cx="7601761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en-US" b="1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« Si le </a:t>
            </a:r>
            <a:r>
              <a:rPr kumimoji="0" lang="fr-FR" altLang="en-US" b="1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Nim-sum</a:t>
            </a:r>
            <a:r>
              <a:rPr kumimoji="0" lang="fr-FR" altLang="en-US" b="1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est 0 après le tour d'un joueur, alors le coup suivant le change obligatoirement  »</a:t>
            </a:r>
          </a:p>
        </p:txBody>
      </p: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="" xmlns:a16="http://schemas.microsoft.com/office/drawing/2014/main" id="{529E277E-F24D-F47E-7A5F-752C4C13F7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1868" y="1733345"/>
            <a:ext cx="3162463" cy="457223"/>
          </a:xfrm>
          <a:prstGeom prst="rect">
            <a:avLst/>
          </a:prstGeom>
        </p:spPr>
      </p:pic>
      <p:pic>
        <p:nvPicPr>
          <p:cNvPr id="10" name="Picture 9" descr="A picture containing text&#10;&#10;Description automatically generated">
            <a:extLst>
              <a:ext uri="{FF2B5EF4-FFF2-40B4-BE49-F238E27FC236}">
                <a16:creationId xmlns="" xmlns:a16="http://schemas.microsoft.com/office/drawing/2014/main" id="{875C3A63-8FF4-A884-4DE9-AA2DF18689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19671" y="1733345"/>
            <a:ext cx="3194214" cy="457223"/>
          </a:xfrm>
          <a:prstGeom prst="rect">
            <a:avLst/>
          </a:prstGeom>
        </p:spPr>
      </p:pic>
      <p:pic>
        <p:nvPicPr>
          <p:cNvPr id="12" name="Picture 11" descr="Text, letter&#10;&#10;Description automatically generated">
            <a:extLst>
              <a:ext uri="{FF2B5EF4-FFF2-40B4-BE49-F238E27FC236}">
                <a16:creationId xmlns="" xmlns:a16="http://schemas.microsoft.com/office/drawing/2014/main" id="{46FCB96F-3826-49FC-B399-01F68AE9D44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76880" y="2527996"/>
            <a:ext cx="6178868" cy="172093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="" xmlns:a16="http://schemas.microsoft.com/office/drawing/2014/main" id="{9053A4A3-701B-4E39-7B15-DEBC4FF667B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54364" y="1477017"/>
            <a:ext cx="2635274" cy="341153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00438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52"/>
          <p:cNvSpPr txBox="1">
            <a:spLocks noGrp="1"/>
          </p:cNvSpPr>
          <p:nvPr>
            <p:ph type="title"/>
          </p:nvPr>
        </p:nvSpPr>
        <p:spPr>
          <a:xfrm>
            <a:off x="1981532" y="214614"/>
            <a:ext cx="4992300" cy="5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LEMME 2</a:t>
            </a:r>
            <a:endParaRPr dirty="0"/>
          </a:p>
        </p:txBody>
      </p:sp>
      <p:pic>
        <p:nvPicPr>
          <p:cNvPr id="663" name="Google Shape;663;p52">
            <a:hlinkClick r:id="" action="ppaction://hlinkshowjump?jump=nextslide"/>
          </p:cNvPr>
          <p:cNvPicPr preferRelativeResize="0"/>
          <p:nvPr/>
        </p:nvPicPr>
        <p:blipFill rotWithShape="1">
          <a:blip r:embed="rId3">
            <a:alphaModFix/>
          </a:blip>
          <a:srcRect r="10"/>
          <a:stretch/>
        </p:blipFill>
        <p:spPr>
          <a:xfrm>
            <a:off x="4666314" y="4685919"/>
            <a:ext cx="368448" cy="380100"/>
          </a:xfrm>
          <a:prstGeom prst="rect">
            <a:avLst/>
          </a:prstGeom>
          <a:noFill/>
          <a:ln>
            <a:noFill/>
          </a:ln>
          <a:effectLst>
            <a:outerShdw dist="28575" dir="5400000" algn="bl" rotWithShape="0">
              <a:schemeClr val="dk1">
                <a:alpha val="30000"/>
              </a:schemeClr>
            </a:outerShdw>
          </a:effectLst>
        </p:spPr>
      </p:pic>
      <p:pic>
        <p:nvPicPr>
          <p:cNvPr id="664" name="Google Shape;664;p52">
            <a:hlinkClick r:id="" action="ppaction://hlinkshowjump?jump=previousslide"/>
          </p:cNvPr>
          <p:cNvPicPr preferRelativeResize="0"/>
          <p:nvPr/>
        </p:nvPicPr>
        <p:blipFill rotWithShape="1">
          <a:blip r:embed="rId4">
            <a:alphaModFix/>
          </a:blip>
          <a:srcRect r="10"/>
          <a:stretch/>
        </p:blipFill>
        <p:spPr>
          <a:xfrm>
            <a:off x="4109234" y="4685919"/>
            <a:ext cx="368448" cy="380100"/>
          </a:xfrm>
          <a:prstGeom prst="rect">
            <a:avLst/>
          </a:prstGeom>
          <a:noFill/>
          <a:ln>
            <a:noFill/>
          </a:ln>
          <a:effectLst>
            <a:outerShdw dist="28575" dir="5400000" algn="bl" rotWithShape="0">
              <a:schemeClr val="dk1">
                <a:alpha val="30000"/>
              </a:schemeClr>
            </a:outerShdw>
          </a:effectLst>
        </p:spPr>
      </p:pic>
      <p:sp>
        <p:nvSpPr>
          <p:cNvPr id="4" name="Google Shape;662;p52">
            <a:extLst>
              <a:ext uri="{FF2B5EF4-FFF2-40B4-BE49-F238E27FC236}">
                <a16:creationId xmlns="" xmlns:a16="http://schemas.microsoft.com/office/drawing/2014/main" id="{68133B0F-4929-DEAC-DB05-1DD558E958FD}"/>
              </a:ext>
            </a:extLst>
          </p:cNvPr>
          <p:cNvSpPr txBox="1">
            <a:spLocks/>
          </p:cNvSpPr>
          <p:nvPr/>
        </p:nvSpPr>
        <p:spPr>
          <a:xfrm flipV="1">
            <a:off x="487814" y="4444567"/>
            <a:ext cx="8309344" cy="45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Cairo"/>
              <a:buNone/>
              <a:defRPr sz="20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Cairo"/>
              <a:buNone/>
              <a:defRPr sz="30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Cairo"/>
              <a:buNone/>
              <a:defRPr sz="30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Cairo"/>
              <a:buNone/>
              <a:defRPr sz="30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Cairo"/>
              <a:buNone/>
              <a:defRPr sz="30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Cairo"/>
              <a:buNone/>
              <a:defRPr sz="30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Cairo"/>
              <a:buNone/>
              <a:defRPr sz="30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Cairo"/>
              <a:buNone/>
              <a:defRPr sz="30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3000"/>
              <a:buFont typeface="Cairo"/>
              <a:buNone/>
              <a:defRPr sz="30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9pPr>
          </a:lstStyle>
          <a:p>
            <a:pPr marL="0" indent="0"/>
            <a:endParaRPr lang="fr-FR" sz="1600" dirty="0"/>
          </a:p>
        </p:txBody>
      </p:sp>
      <p:sp>
        <p:nvSpPr>
          <p:cNvPr id="7" name="Rectangle 3">
            <a:extLst>
              <a:ext uri="{FF2B5EF4-FFF2-40B4-BE49-F238E27FC236}">
                <a16:creationId xmlns="" xmlns:a16="http://schemas.microsoft.com/office/drawing/2014/main" id="{CBF76773-A502-68BF-7E43-0116541961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78373" y="809053"/>
            <a:ext cx="5928225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en-US" b="1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« </a:t>
            </a:r>
            <a:r>
              <a:rPr kumimoji="0" lang="fr-FR" altLang="en-US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fr-FR" altLang="en-US" b="1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Il est toujours possible de mettre le </a:t>
            </a:r>
            <a:r>
              <a:rPr kumimoji="0" lang="fr-FR" altLang="en-US" b="1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nim-sum</a:t>
            </a:r>
            <a:r>
              <a:rPr kumimoji="0" lang="fr-FR" altLang="en-US" b="1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à 0 à votre tour si ce n'était 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en-US" b="1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pas déjà 0 au début de votre tou</a:t>
            </a:r>
            <a:r>
              <a:rPr lang="fr-FR" altLang="en-US" b="1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 </a:t>
            </a:r>
            <a:r>
              <a:rPr kumimoji="0" lang="fr-FR" altLang="en-US" b="1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»</a:t>
            </a:r>
          </a:p>
        </p:txBody>
      </p:sp>
      <p:pic>
        <p:nvPicPr>
          <p:cNvPr id="3" name="Picture 2" descr="A picture containing scale, device&#10;&#10;Description automatically generated">
            <a:extLst>
              <a:ext uri="{FF2B5EF4-FFF2-40B4-BE49-F238E27FC236}">
                <a16:creationId xmlns="" xmlns:a16="http://schemas.microsoft.com/office/drawing/2014/main" id="{31AFD9EB-5DC9-7763-A7CE-062CDEE62A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08904" y="1394812"/>
            <a:ext cx="4035436" cy="324237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="" xmlns:a16="http://schemas.microsoft.com/office/drawing/2014/main" id="{E8FDFFC2-7C25-308F-B54C-5369A925EF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6175" y="1394812"/>
            <a:ext cx="3162463" cy="457223"/>
          </a:xfrm>
          <a:prstGeom prst="rect">
            <a:avLst/>
          </a:prstGeom>
        </p:spPr>
      </p:pic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="" xmlns:a16="http://schemas.microsoft.com/office/drawing/2014/main" id="{A39C8043-0702-5FE2-0886-5D537EBA2C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23978" y="1394812"/>
            <a:ext cx="3194214" cy="457223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="" xmlns:a16="http://schemas.microsoft.com/office/drawing/2014/main" id="{3FFC386A-2AAE-A4CE-E774-170D58CFA929}"/>
              </a:ext>
            </a:extLst>
          </p:cNvPr>
          <p:cNvGrpSpPr/>
          <p:nvPr/>
        </p:nvGrpSpPr>
        <p:grpSpPr>
          <a:xfrm>
            <a:off x="341261" y="1956391"/>
            <a:ext cx="3214360" cy="2292543"/>
            <a:chOff x="341261" y="1956391"/>
            <a:chExt cx="3214360" cy="2292543"/>
          </a:xfrm>
        </p:grpSpPr>
        <p:grpSp>
          <p:nvGrpSpPr>
            <p:cNvPr id="11" name="Group 10">
              <a:extLst>
                <a:ext uri="{FF2B5EF4-FFF2-40B4-BE49-F238E27FC236}">
                  <a16:creationId xmlns="" xmlns:a16="http://schemas.microsoft.com/office/drawing/2014/main" id="{EC6F7871-D495-7C61-B13E-CDB73E0CF938}"/>
                </a:ext>
              </a:extLst>
            </p:cNvPr>
            <p:cNvGrpSpPr/>
            <p:nvPr/>
          </p:nvGrpSpPr>
          <p:grpSpPr>
            <a:xfrm>
              <a:off x="341262" y="2079325"/>
              <a:ext cx="2364725" cy="413341"/>
              <a:chOff x="304047" y="2791749"/>
              <a:chExt cx="2364725" cy="413341"/>
            </a:xfrm>
          </p:grpSpPr>
          <p:sp>
            <p:nvSpPr>
              <p:cNvPr id="35" name="Rectangle 34">
                <a:extLst>
                  <a:ext uri="{FF2B5EF4-FFF2-40B4-BE49-F238E27FC236}">
                    <a16:creationId xmlns="" xmlns:a16="http://schemas.microsoft.com/office/drawing/2014/main" id="{B3E706E7-9DA8-C0DB-0200-C897BF9EFBF6}"/>
                  </a:ext>
                </a:extLst>
              </p:cNvPr>
              <p:cNvSpPr/>
              <p:nvPr/>
            </p:nvSpPr>
            <p:spPr>
              <a:xfrm>
                <a:off x="818707" y="2791749"/>
                <a:ext cx="1850065" cy="413341"/>
              </a:xfrm>
              <a:prstGeom prst="rect">
                <a:avLst/>
              </a:prstGeom>
              <a:noFill/>
              <a:ln>
                <a:solidFill>
                  <a:schemeClr val="bg1">
                    <a:lumMod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36" name="Image 10">
                <a:extLst>
                  <a:ext uri="{FF2B5EF4-FFF2-40B4-BE49-F238E27FC236}">
                    <a16:creationId xmlns="" xmlns:a16="http://schemas.microsoft.com/office/drawing/2014/main" id="{A5A3A161-02ED-F2D9-8F78-2E6E52CAC357}"/>
                  </a:ext>
                </a:extLst>
              </p:cNvPr>
              <p:cNvPicPr/>
              <p:nvPr/>
            </p:nvPicPr>
            <p:blipFill rotWithShape="1">
              <a:blip r:embed="rId8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sharpenSoften amount="50000"/>
                        </a14:imgEffect>
                        <a14:imgEffect>
                          <a14:saturation sat="4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5611" t="2808" r="16461" b="10574"/>
              <a:stretch/>
            </p:blipFill>
            <p:spPr bwMode="auto">
              <a:xfrm>
                <a:off x="951614" y="2811434"/>
                <a:ext cx="127591" cy="373970"/>
              </a:xfrm>
              <a:prstGeom prst="rect">
                <a:avLst/>
              </a:prstGeom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  <p:pic>
            <p:nvPicPr>
              <p:cNvPr id="37" name="Image 10">
                <a:extLst>
                  <a:ext uri="{FF2B5EF4-FFF2-40B4-BE49-F238E27FC236}">
                    <a16:creationId xmlns="" xmlns:a16="http://schemas.microsoft.com/office/drawing/2014/main" id="{91D81A46-A040-41E4-0372-EBE084315062}"/>
                  </a:ext>
                </a:extLst>
              </p:cNvPr>
              <p:cNvPicPr/>
              <p:nvPr/>
            </p:nvPicPr>
            <p:blipFill rotWithShape="1">
              <a:blip r:embed="rId8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sharpenSoften amount="50000"/>
                        </a14:imgEffect>
                        <a14:imgEffect>
                          <a14:saturation sat="4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5611" t="2808" r="16461" b="10574"/>
              <a:stretch/>
            </p:blipFill>
            <p:spPr bwMode="auto">
              <a:xfrm>
                <a:off x="1084521" y="2818210"/>
                <a:ext cx="127591" cy="373970"/>
              </a:xfrm>
              <a:prstGeom prst="rect">
                <a:avLst/>
              </a:prstGeom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  <p:pic>
            <p:nvPicPr>
              <p:cNvPr id="38" name="Image 10">
                <a:extLst>
                  <a:ext uri="{FF2B5EF4-FFF2-40B4-BE49-F238E27FC236}">
                    <a16:creationId xmlns="" xmlns:a16="http://schemas.microsoft.com/office/drawing/2014/main" id="{678A5C6B-8E83-3CD3-F2CB-5EC456D9C918}"/>
                  </a:ext>
                </a:extLst>
              </p:cNvPr>
              <p:cNvPicPr/>
              <p:nvPr/>
            </p:nvPicPr>
            <p:blipFill rotWithShape="1">
              <a:blip r:embed="rId8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sharpenSoften amount="50000"/>
                        </a14:imgEffect>
                        <a14:imgEffect>
                          <a14:saturation sat="4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5611" t="2808" r="16461" b="10574"/>
              <a:stretch/>
            </p:blipFill>
            <p:spPr bwMode="auto">
              <a:xfrm>
                <a:off x="1217428" y="2818210"/>
                <a:ext cx="127591" cy="373970"/>
              </a:xfrm>
              <a:prstGeom prst="rect">
                <a:avLst/>
              </a:prstGeom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  <p:pic>
            <p:nvPicPr>
              <p:cNvPr id="39" name="Image 10">
                <a:extLst>
                  <a:ext uri="{FF2B5EF4-FFF2-40B4-BE49-F238E27FC236}">
                    <a16:creationId xmlns="" xmlns:a16="http://schemas.microsoft.com/office/drawing/2014/main" id="{E5AADCA2-6A3D-AEAB-5DA9-D59DF97CA01D}"/>
                  </a:ext>
                </a:extLst>
              </p:cNvPr>
              <p:cNvPicPr/>
              <p:nvPr/>
            </p:nvPicPr>
            <p:blipFill rotWithShape="1">
              <a:blip r:embed="rId8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sharpenSoften amount="50000"/>
                        </a14:imgEffect>
                        <a14:imgEffect>
                          <a14:saturation sat="4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5611" t="2808" r="16461" b="10574"/>
              <a:stretch/>
            </p:blipFill>
            <p:spPr bwMode="auto">
              <a:xfrm>
                <a:off x="1350335" y="2824665"/>
                <a:ext cx="127591" cy="373970"/>
              </a:xfrm>
              <a:prstGeom prst="rect">
                <a:avLst/>
              </a:prstGeom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  <p:pic>
            <p:nvPicPr>
              <p:cNvPr id="40" name="Image 10">
                <a:extLst>
                  <a:ext uri="{FF2B5EF4-FFF2-40B4-BE49-F238E27FC236}">
                    <a16:creationId xmlns="" xmlns:a16="http://schemas.microsoft.com/office/drawing/2014/main" id="{686E7CDE-A50B-0BC0-7D5D-2D5C1C33AE18}"/>
                  </a:ext>
                </a:extLst>
              </p:cNvPr>
              <p:cNvPicPr/>
              <p:nvPr/>
            </p:nvPicPr>
            <p:blipFill rotWithShape="1">
              <a:blip r:embed="rId8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sharpenSoften amount="50000"/>
                        </a14:imgEffect>
                        <a14:imgEffect>
                          <a14:saturation sat="4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5611" t="2808" r="16461" b="10574"/>
              <a:stretch/>
            </p:blipFill>
            <p:spPr bwMode="auto">
              <a:xfrm>
                <a:off x="1483242" y="2818210"/>
                <a:ext cx="127591" cy="373970"/>
              </a:xfrm>
              <a:prstGeom prst="rect">
                <a:avLst/>
              </a:prstGeom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  <p:pic>
            <p:nvPicPr>
              <p:cNvPr id="41" name="Image 10">
                <a:extLst>
                  <a:ext uri="{FF2B5EF4-FFF2-40B4-BE49-F238E27FC236}">
                    <a16:creationId xmlns="" xmlns:a16="http://schemas.microsoft.com/office/drawing/2014/main" id="{AC137655-6D54-C382-E103-2DDFE359BA97}"/>
                  </a:ext>
                </a:extLst>
              </p:cNvPr>
              <p:cNvPicPr/>
              <p:nvPr/>
            </p:nvPicPr>
            <p:blipFill rotWithShape="1">
              <a:blip r:embed="rId8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sharpenSoften amount="50000"/>
                        </a14:imgEffect>
                        <a14:imgEffect>
                          <a14:saturation sat="4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5611" t="2808" r="16461" b="10574"/>
              <a:stretch/>
            </p:blipFill>
            <p:spPr bwMode="auto">
              <a:xfrm>
                <a:off x="1616149" y="2824665"/>
                <a:ext cx="127591" cy="373970"/>
              </a:xfrm>
              <a:prstGeom prst="rect">
                <a:avLst/>
              </a:prstGeom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2" name="TextBox 41">
                    <a:extLst>
                      <a:ext uri="{FF2B5EF4-FFF2-40B4-BE49-F238E27FC236}">
                        <a16:creationId xmlns="" xmlns:a16="http://schemas.microsoft.com/office/drawing/2014/main" id="{3C5A7EA6-ADD9-3E53-9630-B2EAA6AFC38F}"/>
                      </a:ext>
                    </a:extLst>
                  </p:cNvPr>
                  <p:cNvSpPr txBox="1"/>
                  <p:nvPr/>
                </p:nvSpPr>
                <p:spPr>
                  <a:xfrm>
                    <a:off x="304047" y="2857761"/>
                    <a:ext cx="442891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oMath>
                      </m:oMathPara>
                    </a14:m>
                    <a:endParaRPr lang="en-GB" dirty="0"/>
                  </a:p>
                </p:txBody>
              </p:sp>
            </mc:Choice>
            <mc:Fallback xmlns="">
              <p:sp>
                <p:nvSpPr>
                  <p:cNvPr id="42" name="TextBox 41">
                    <a:extLst>
                      <a:ext uri="{FF2B5EF4-FFF2-40B4-BE49-F238E27FC236}">
                        <a16:creationId xmlns:a16="http://schemas.microsoft.com/office/drawing/2014/main" id="{3C5A7EA6-ADD9-3E53-9630-B2EAA6AFC38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04047" y="2857761"/>
                    <a:ext cx="442891" cy="307777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3" name="Group 12">
              <a:extLst>
                <a:ext uri="{FF2B5EF4-FFF2-40B4-BE49-F238E27FC236}">
                  <a16:creationId xmlns="" xmlns:a16="http://schemas.microsoft.com/office/drawing/2014/main" id="{90828EAA-4D4F-C1DA-0689-06B0118BB31A}"/>
                </a:ext>
              </a:extLst>
            </p:cNvPr>
            <p:cNvGrpSpPr/>
            <p:nvPr/>
          </p:nvGrpSpPr>
          <p:grpSpPr>
            <a:xfrm>
              <a:off x="341262" y="2910037"/>
              <a:ext cx="2346118" cy="413341"/>
              <a:chOff x="322654" y="2158409"/>
              <a:chExt cx="2346118" cy="413341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="" xmlns:a16="http://schemas.microsoft.com/office/drawing/2014/main" id="{2CEE3DCD-EAD6-9B9B-DAA5-9805973A6388}"/>
                  </a:ext>
                </a:extLst>
              </p:cNvPr>
              <p:cNvSpPr/>
              <p:nvPr/>
            </p:nvSpPr>
            <p:spPr>
              <a:xfrm>
                <a:off x="818707" y="2158409"/>
                <a:ext cx="1850065" cy="413341"/>
              </a:xfrm>
              <a:prstGeom prst="rect">
                <a:avLst/>
              </a:prstGeom>
              <a:noFill/>
              <a:ln>
                <a:solidFill>
                  <a:schemeClr val="bg1">
                    <a:lumMod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26" name="Image 10">
                <a:extLst>
                  <a:ext uri="{FF2B5EF4-FFF2-40B4-BE49-F238E27FC236}">
                    <a16:creationId xmlns="" xmlns:a16="http://schemas.microsoft.com/office/drawing/2014/main" id="{B0768CBB-E098-1B94-DAED-6EF3EA95DD55}"/>
                  </a:ext>
                </a:extLst>
              </p:cNvPr>
              <p:cNvPicPr/>
              <p:nvPr/>
            </p:nvPicPr>
            <p:blipFill rotWithShape="1">
              <a:blip r:embed="rId8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sharpenSoften amount="50000"/>
                        </a14:imgEffect>
                        <a14:imgEffect>
                          <a14:saturation sat="4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5611" t="2808" r="16461" b="10574"/>
              <a:stretch/>
            </p:blipFill>
            <p:spPr bwMode="auto">
              <a:xfrm>
                <a:off x="951614" y="2178094"/>
                <a:ext cx="127591" cy="373970"/>
              </a:xfrm>
              <a:prstGeom prst="rect">
                <a:avLst/>
              </a:prstGeom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  <p:pic>
            <p:nvPicPr>
              <p:cNvPr id="27" name="Image 10">
                <a:extLst>
                  <a:ext uri="{FF2B5EF4-FFF2-40B4-BE49-F238E27FC236}">
                    <a16:creationId xmlns="" xmlns:a16="http://schemas.microsoft.com/office/drawing/2014/main" id="{761A30C4-8B75-B2A9-4D69-15F85E97BCEF}"/>
                  </a:ext>
                </a:extLst>
              </p:cNvPr>
              <p:cNvPicPr/>
              <p:nvPr/>
            </p:nvPicPr>
            <p:blipFill rotWithShape="1">
              <a:blip r:embed="rId8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sharpenSoften amount="50000"/>
                        </a14:imgEffect>
                        <a14:imgEffect>
                          <a14:saturation sat="4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5611" t="2808" r="16461" b="10574"/>
              <a:stretch/>
            </p:blipFill>
            <p:spPr bwMode="auto">
              <a:xfrm>
                <a:off x="1084521" y="2184870"/>
                <a:ext cx="127591" cy="373970"/>
              </a:xfrm>
              <a:prstGeom prst="rect">
                <a:avLst/>
              </a:prstGeom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  <p:pic>
            <p:nvPicPr>
              <p:cNvPr id="28" name="Image 10">
                <a:extLst>
                  <a:ext uri="{FF2B5EF4-FFF2-40B4-BE49-F238E27FC236}">
                    <a16:creationId xmlns="" xmlns:a16="http://schemas.microsoft.com/office/drawing/2014/main" id="{CEAB58B9-536D-021C-E414-DF5A40387D0A}"/>
                  </a:ext>
                </a:extLst>
              </p:cNvPr>
              <p:cNvPicPr/>
              <p:nvPr/>
            </p:nvPicPr>
            <p:blipFill rotWithShape="1">
              <a:blip r:embed="rId8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sharpenSoften amount="50000"/>
                        </a14:imgEffect>
                        <a14:imgEffect>
                          <a14:saturation sat="4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5611" t="2808" r="16461" b="10574"/>
              <a:stretch/>
            </p:blipFill>
            <p:spPr bwMode="auto">
              <a:xfrm>
                <a:off x="1217428" y="2184870"/>
                <a:ext cx="127591" cy="373970"/>
              </a:xfrm>
              <a:prstGeom prst="rect">
                <a:avLst/>
              </a:prstGeom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  <p:pic>
            <p:nvPicPr>
              <p:cNvPr id="29" name="Image 10">
                <a:extLst>
                  <a:ext uri="{FF2B5EF4-FFF2-40B4-BE49-F238E27FC236}">
                    <a16:creationId xmlns="" xmlns:a16="http://schemas.microsoft.com/office/drawing/2014/main" id="{96E55761-EBFC-3850-2A5C-6D8B3154FBD7}"/>
                  </a:ext>
                </a:extLst>
              </p:cNvPr>
              <p:cNvPicPr/>
              <p:nvPr/>
            </p:nvPicPr>
            <p:blipFill rotWithShape="1">
              <a:blip r:embed="rId8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sharpenSoften amount="50000"/>
                        </a14:imgEffect>
                        <a14:imgEffect>
                          <a14:saturation sat="4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5611" t="2808" r="16461" b="10574"/>
              <a:stretch/>
            </p:blipFill>
            <p:spPr bwMode="auto">
              <a:xfrm>
                <a:off x="1350335" y="2191325"/>
                <a:ext cx="127591" cy="373970"/>
              </a:xfrm>
              <a:prstGeom prst="rect">
                <a:avLst/>
              </a:prstGeom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  <p:pic>
            <p:nvPicPr>
              <p:cNvPr id="30" name="Image 10">
                <a:extLst>
                  <a:ext uri="{FF2B5EF4-FFF2-40B4-BE49-F238E27FC236}">
                    <a16:creationId xmlns="" xmlns:a16="http://schemas.microsoft.com/office/drawing/2014/main" id="{6F5978E0-C1B5-B126-6437-567F28114F35}"/>
                  </a:ext>
                </a:extLst>
              </p:cNvPr>
              <p:cNvPicPr/>
              <p:nvPr/>
            </p:nvPicPr>
            <p:blipFill rotWithShape="1">
              <a:blip r:embed="rId8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sharpenSoften amount="50000"/>
                        </a14:imgEffect>
                        <a14:imgEffect>
                          <a14:saturation sat="4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5611" t="2808" r="16461" b="10574"/>
              <a:stretch/>
            </p:blipFill>
            <p:spPr bwMode="auto">
              <a:xfrm>
                <a:off x="1483242" y="2184870"/>
                <a:ext cx="127591" cy="373970"/>
              </a:xfrm>
              <a:prstGeom prst="rect">
                <a:avLst/>
              </a:prstGeom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  <p:pic>
            <p:nvPicPr>
              <p:cNvPr id="31" name="Image 10">
                <a:extLst>
                  <a:ext uri="{FF2B5EF4-FFF2-40B4-BE49-F238E27FC236}">
                    <a16:creationId xmlns="" xmlns:a16="http://schemas.microsoft.com/office/drawing/2014/main" id="{55AAB6C1-CFE2-A784-4CA6-8173F6AAD5C0}"/>
                  </a:ext>
                </a:extLst>
              </p:cNvPr>
              <p:cNvPicPr/>
              <p:nvPr/>
            </p:nvPicPr>
            <p:blipFill rotWithShape="1">
              <a:blip r:embed="rId8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sharpenSoften amount="50000"/>
                        </a14:imgEffect>
                        <a14:imgEffect>
                          <a14:saturation sat="4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5611" t="2808" r="16461" b="10574"/>
              <a:stretch/>
            </p:blipFill>
            <p:spPr bwMode="auto">
              <a:xfrm>
                <a:off x="1616149" y="2191325"/>
                <a:ext cx="127591" cy="373970"/>
              </a:xfrm>
              <a:prstGeom prst="rect">
                <a:avLst/>
              </a:prstGeom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  <p:pic>
            <p:nvPicPr>
              <p:cNvPr id="32" name="Image 10">
                <a:extLst>
                  <a:ext uri="{FF2B5EF4-FFF2-40B4-BE49-F238E27FC236}">
                    <a16:creationId xmlns="" xmlns:a16="http://schemas.microsoft.com/office/drawing/2014/main" id="{43E0B1BB-102A-E709-37A8-817B54DF4B97}"/>
                  </a:ext>
                </a:extLst>
              </p:cNvPr>
              <p:cNvPicPr/>
              <p:nvPr/>
            </p:nvPicPr>
            <p:blipFill rotWithShape="1">
              <a:blip r:embed="rId8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sharpenSoften amount="50000"/>
                        </a14:imgEffect>
                        <a14:imgEffect>
                          <a14:saturation sat="4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5611" t="2808" r="16461" b="10574"/>
              <a:stretch/>
            </p:blipFill>
            <p:spPr bwMode="auto">
              <a:xfrm>
                <a:off x="1749056" y="2184870"/>
                <a:ext cx="127591" cy="373970"/>
              </a:xfrm>
              <a:prstGeom prst="rect">
                <a:avLst/>
              </a:prstGeom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  <p:pic>
            <p:nvPicPr>
              <p:cNvPr id="33" name="Image 10">
                <a:extLst>
                  <a:ext uri="{FF2B5EF4-FFF2-40B4-BE49-F238E27FC236}">
                    <a16:creationId xmlns="" xmlns:a16="http://schemas.microsoft.com/office/drawing/2014/main" id="{55A2FB11-5953-0FBD-A985-FD99C3177BB0}"/>
                  </a:ext>
                </a:extLst>
              </p:cNvPr>
              <p:cNvPicPr/>
              <p:nvPr/>
            </p:nvPicPr>
            <p:blipFill rotWithShape="1">
              <a:blip r:embed="rId8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sharpenSoften amount="50000"/>
                        </a14:imgEffect>
                        <a14:imgEffect>
                          <a14:saturation sat="4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5611" t="2808" r="16461" b="10574"/>
              <a:stretch/>
            </p:blipFill>
            <p:spPr bwMode="auto">
              <a:xfrm>
                <a:off x="1881963" y="2192343"/>
                <a:ext cx="127591" cy="373970"/>
              </a:xfrm>
              <a:prstGeom prst="rect">
                <a:avLst/>
              </a:prstGeom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TextBox 33">
                    <a:extLst>
                      <a:ext uri="{FF2B5EF4-FFF2-40B4-BE49-F238E27FC236}">
                        <a16:creationId xmlns="" xmlns:a16="http://schemas.microsoft.com/office/drawing/2014/main" id="{A7450FD9-422C-DF86-96B3-1DEF48E47240}"/>
                      </a:ext>
                    </a:extLst>
                  </p:cNvPr>
                  <p:cNvSpPr txBox="1"/>
                  <p:nvPr/>
                </p:nvSpPr>
                <p:spPr>
                  <a:xfrm>
                    <a:off x="322654" y="2236645"/>
                    <a:ext cx="442891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GB" dirty="0"/>
                  </a:p>
                </p:txBody>
              </p:sp>
            </mc:Choice>
            <mc:Fallback xmlns=""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A7450FD9-422C-DF86-96B3-1DEF48E4724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22654" y="2236645"/>
                    <a:ext cx="442891" cy="307777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5" name="Group 14">
              <a:extLst>
                <a:ext uri="{FF2B5EF4-FFF2-40B4-BE49-F238E27FC236}">
                  <a16:creationId xmlns="" xmlns:a16="http://schemas.microsoft.com/office/drawing/2014/main" id="{675F3E76-1821-1DCC-9EE9-2F00CAE5BD2B}"/>
                </a:ext>
              </a:extLst>
            </p:cNvPr>
            <p:cNvGrpSpPr/>
            <p:nvPr/>
          </p:nvGrpSpPr>
          <p:grpSpPr>
            <a:xfrm>
              <a:off x="341261" y="3705491"/>
              <a:ext cx="2364726" cy="413341"/>
              <a:chOff x="304046" y="3411487"/>
              <a:chExt cx="2364726" cy="413341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="" xmlns:a16="http://schemas.microsoft.com/office/drawing/2014/main" id="{358A580D-34FC-9C36-1C39-CD1070E41862}"/>
                  </a:ext>
                </a:extLst>
              </p:cNvPr>
              <p:cNvSpPr/>
              <p:nvPr/>
            </p:nvSpPr>
            <p:spPr>
              <a:xfrm>
                <a:off x="818707" y="3411487"/>
                <a:ext cx="1850065" cy="413341"/>
              </a:xfrm>
              <a:prstGeom prst="rect">
                <a:avLst/>
              </a:prstGeom>
              <a:noFill/>
              <a:ln>
                <a:solidFill>
                  <a:schemeClr val="bg1">
                    <a:lumMod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20" name="Image 10">
                <a:extLst>
                  <a:ext uri="{FF2B5EF4-FFF2-40B4-BE49-F238E27FC236}">
                    <a16:creationId xmlns="" xmlns:a16="http://schemas.microsoft.com/office/drawing/2014/main" id="{BDBCA68B-52FD-A2C4-4DF3-5D2C3841EA43}"/>
                  </a:ext>
                </a:extLst>
              </p:cNvPr>
              <p:cNvPicPr/>
              <p:nvPr/>
            </p:nvPicPr>
            <p:blipFill rotWithShape="1">
              <a:blip r:embed="rId8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sharpenSoften amount="50000"/>
                        </a14:imgEffect>
                        <a14:imgEffect>
                          <a14:saturation sat="4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5611" t="2808" r="16461" b="10574"/>
              <a:stretch/>
            </p:blipFill>
            <p:spPr bwMode="auto">
              <a:xfrm>
                <a:off x="951614" y="3431172"/>
                <a:ext cx="127591" cy="373970"/>
              </a:xfrm>
              <a:prstGeom prst="rect">
                <a:avLst/>
              </a:prstGeom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  <p:pic>
            <p:nvPicPr>
              <p:cNvPr id="21" name="Image 10">
                <a:extLst>
                  <a:ext uri="{FF2B5EF4-FFF2-40B4-BE49-F238E27FC236}">
                    <a16:creationId xmlns="" xmlns:a16="http://schemas.microsoft.com/office/drawing/2014/main" id="{DBDD1022-A56D-B012-62CA-18602D6A10CA}"/>
                  </a:ext>
                </a:extLst>
              </p:cNvPr>
              <p:cNvPicPr/>
              <p:nvPr/>
            </p:nvPicPr>
            <p:blipFill rotWithShape="1">
              <a:blip r:embed="rId8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sharpenSoften amount="50000"/>
                        </a14:imgEffect>
                        <a14:imgEffect>
                          <a14:saturation sat="4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5611" t="2808" r="16461" b="10574"/>
              <a:stretch/>
            </p:blipFill>
            <p:spPr bwMode="auto">
              <a:xfrm>
                <a:off x="1084521" y="3437948"/>
                <a:ext cx="127591" cy="373970"/>
              </a:xfrm>
              <a:prstGeom prst="rect">
                <a:avLst/>
              </a:prstGeom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  <p:pic>
            <p:nvPicPr>
              <p:cNvPr id="22" name="Image 10">
                <a:extLst>
                  <a:ext uri="{FF2B5EF4-FFF2-40B4-BE49-F238E27FC236}">
                    <a16:creationId xmlns="" xmlns:a16="http://schemas.microsoft.com/office/drawing/2014/main" id="{72C0B63A-38ED-D095-3127-D4D377DD6021}"/>
                  </a:ext>
                </a:extLst>
              </p:cNvPr>
              <p:cNvPicPr/>
              <p:nvPr/>
            </p:nvPicPr>
            <p:blipFill rotWithShape="1">
              <a:blip r:embed="rId8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sharpenSoften amount="50000"/>
                        </a14:imgEffect>
                        <a14:imgEffect>
                          <a14:saturation sat="4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5611" t="2808" r="16461" b="10574"/>
              <a:stretch/>
            </p:blipFill>
            <p:spPr bwMode="auto">
              <a:xfrm>
                <a:off x="1217428" y="3437948"/>
                <a:ext cx="127591" cy="373970"/>
              </a:xfrm>
              <a:prstGeom prst="rect">
                <a:avLst/>
              </a:prstGeom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  <p:pic>
            <p:nvPicPr>
              <p:cNvPr id="23" name="Image 10">
                <a:extLst>
                  <a:ext uri="{FF2B5EF4-FFF2-40B4-BE49-F238E27FC236}">
                    <a16:creationId xmlns="" xmlns:a16="http://schemas.microsoft.com/office/drawing/2014/main" id="{D1F81341-39FB-8010-BBF8-79C250F0C272}"/>
                  </a:ext>
                </a:extLst>
              </p:cNvPr>
              <p:cNvPicPr/>
              <p:nvPr/>
            </p:nvPicPr>
            <p:blipFill rotWithShape="1">
              <a:blip r:embed="rId8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sharpenSoften amount="50000"/>
                        </a14:imgEffect>
                        <a14:imgEffect>
                          <a14:saturation sat="4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5611" t="2808" r="16461" b="10574"/>
              <a:stretch/>
            </p:blipFill>
            <p:spPr bwMode="auto">
              <a:xfrm>
                <a:off x="1350335" y="3444403"/>
                <a:ext cx="127591" cy="373970"/>
              </a:xfrm>
              <a:prstGeom prst="rect">
                <a:avLst/>
              </a:prstGeom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TextBox 23">
                    <a:extLst>
                      <a:ext uri="{FF2B5EF4-FFF2-40B4-BE49-F238E27FC236}">
                        <a16:creationId xmlns="" xmlns:a16="http://schemas.microsoft.com/office/drawing/2014/main" id="{283999F8-20BD-7BC5-9AB5-1F13C2909B26}"/>
                      </a:ext>
                    </a:extLst>
                  </p:cNvPr>
                  <p:cNvSpPr txBox="1"/>
                  <p:nvPr/>
                </p:nvSpPr>
                <p:spPr>
                  <a:xfrm>
                    <a:off x="304046" y="3508736"/>
                    <a:ext cx="442891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oMath>
                      </m:oMathPara>
                    </a14:m>
                    <a:endParaRPr lang="en-GB" dirty="0"/>
                  </a:p>
                </p:txBody>
              </p:sp>
            </mc:Choice>
            <mc:Fallback xmlns="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283999F8-20BD-7BC5-9AB5-1F13C2909B2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04046" y="3508736"/>
                    <a:ext cx="442891" cy="307777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6" name="TextBox 15">
              <a:extLst>
                <a:ext uri="{FF2B5EF4-FFF2-40B4-BE49-F238E27FC236}">
                  <a16:creationId xmlns="" xmlns:a16="http://schemas.microsoft.com/office/drawing/2014/main" id="{9B88ACA7-C66C-2B7C-9F35-C03FC2F09BAF}"/>
                </a:ext>
              </a:extLst>
            </p:cNvPr>
            <p:cNvSpPr txBox="1"/>
            <p:nvPr/>
          </p:nvSpPr>
          <p:spPr>
            <a:xfrm rot="5400000">
              <a:off x="1599522" y="2571588"/>
              <a:ext cx="49625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1" dirty="0"/>
                <a:t>. . .</a:t>
              </a:r>
              <a:endParaRPr lang="en-GB" sz="1600" b="1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="" xmlns:a16="http://schemas.microsoft.com/office/drawing/2014/main" id="{00828A74-3DD5-0BAF-03AB-836E0D8B9824}"/>
                </a:ext>
              </a:extLst>
            </p:cNvPr>
            <p:cNvSpPr txBox="1"/>
            <p:nvPr/>
          </p:nvSpPr>
          <p:spPr>
            <a:xfrm rot="5400000">
              <a:off x="1608098" y="3381391"/>
              <a:ext cx="49625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1" dirty="0"/>
                <a:t>. . .</a:t>
              </a:r>
              <a:endParaRPr lang="en-GB" sz="1600" b="1" dirty="0"/>
            </a:p>
          </p:txBody>
        </p:sp>
        <p:sp>
          <p:nvSpPr>
            <p:cNvPr id="18" name="Right Brace 17">
              <a:extLst>
                <a:ext uri="{FF2B5EF4-FFF2-40B4-BE49-F238E27FC236}">
                  <a16:creationId xmlns="" xmlns:a16="http://schemas.microsoft.com/office/drawing/2014/main" id="{565DDD97-A6AA-E3F0-3857-87151D526765}"/>
                </a:ext>
              </a:extLst>
            </p:cNvPr>
            <p:cNvSpPr/>
            <p:nvPr/>
          </p:nvSpPr>
          <p:spPr>
            <a:xfrm>
              <a:off x="2775098" y="1956391"/>
              <a:ext cx="780523" cy="2292543"/>
            </a:xfrm>
            <a:prstGeom prst="rightBrac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43" name="Picture 42" descr="A picture containing graphical user interface&#10;&#10;Description automatically generated">
            <a:extLst>
              <a:ext uri="{FF2B5EF4-FFF2-40B4-BE49-F238E27FC236}">
                <a16:creationId xmlns="" xmlns:a16="http://schemas.microsoft.com/office/drawing/2014/main" id="{5530B93F-84DC-C815-6900-182BA28CD5C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783438" y="2682754"/>
            <a:ext cx="2602202" cy="814601"/>
          </a:xfrm>
          <a:prstGeom prst="rect">
            <a:avLst/>
          </a:prstGeom>
        </p:spPr>
      </p:pic>
      <p:pic>
        <p:nvPicPr>
          <p:cNvPr id="44" name="Picture 43" descr="Text, letter&#10;&#10;Description automatically generated">
            <a:extLst>
              <a:ext uri="{FF2B5EF4-FFF2-40B4-BE49-F238E27FC236}">
                <a16:creationId xmlns="" xmlns:a16="http://schemas.microsoft.com/office/drawing/2014/main" id="{FAC193A9-C98E-7B78-7CFC-3D8A369A2BE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501505" y="2123953"/>
            <a:ext cx="4049478" cy="2173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899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7" dur="2000" fill="hold"/>
                                        <p:tgtEl>
                                          <p:spTgt spid="43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2.71605E-6 L -0.25 2.71605E-6 " pathEditMode="relative" rAng="0" ptsTypes="AA">
                                      <p:cBhvr>
                                        <p:cTn id="41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Image 23"/>
          <p:cNvPicPr/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4352" b="81574" l="35625" r="64219">
                        <a14:backgroundMark x1="57762" y1="37741" x2="57762" y2="37741"/>
                      </a14:backgroundRemoval>
                    </a14:imgEffect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7838" t="24120" r="38502" b="27131"/>
          <a:stretch/>
        </p:blipFill>
        <p:spPr bwMode="auto">
          <a:xfrm>
            <a:off x="6438080" y="2219333"/>
            <a:ext cx="1542803" cy="177476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3" name="Image 22"/>
          <p:cNvPicPr/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3309" y="2189597"/>
            <a:ext cx="1525728" cy="180450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26" name="Google Shape;926;p6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2550" y="529638"/>
            <a:ext cx="8158899" cy="740975"/>
          </a:xfrm>
          <a:prstGeom prst="rect">
            <a:avLst/>
          </a:prstGeom>
          <a:noFill/>
          <a:ln>
            <a:noFill/>
          </a:ln>
          <a:effectLst>
            <a:outerShdw dist="47625" dir="5400000" algn="bl" rotWithShape="0">
              <a:schemeClr val="dk1">
                <a:alpha val="30000"/>
              </a:schemeClr>
            </a:outerShdw>
          </a:effectLst>
        </p:spPr>
      </p:pic>
      <p:sp>
        <p:nvSpPr>
          <p:cNvPr id="927" name="Google Shape;927;p64"/>
          <p:cNvSpPr txBox="1">
            <a:spLocks noGrp="1"/>
          </p:cNvSpPr>
          <p:nvPr>
            <p:ph type="title"/>
          </p:nvPr>
        </p:nvSpPr>
        <p:spPr>
          <a:xfrm>
            <a:off x="720075" y="539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ÉQUIPE</a:t>
            </a:r>
            <a:endParaRPr dirty="0">
              <a:solidFill>
                <a:schemeClr val="accent3"/>
              </a:solidFill>
            </a:endParaRPr>
          </a:p>
        </p:txBody>
      </p:sp>
      <p:sp>
        <p:nvSpPr>
          <p:cNvPr id="934" name="Google Shape;934;p64"/>
          <p:cNvSpPr txBox="1">
            <a:spLocks noGrp="1"/>
          </p:cNvSpPr>
          <p:nvPr>
            <p:ph type="subTitle" idx="4"/>
          </p:nvPr>
        </p:nvSpPr>
        <p:spPr>
          <a:xfrm>
            <a:off x="886494" y="1652550"/>
            <a:ext cx="2456553" cy="40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SARAH OUHOCINE</a:t>
            </a:r>
            <a:endParaRPr dirty="0">
              <a:latin typeface="Bigshot One"/>
              <a:ea typeface="Bigshot One"/>
              <a:cs typeface="Bigshot One"/>
              <a:sym typeface="Bigshot One"/>
            </a:endParaRPr>
          </a:p>
        </p:txBody>
      </p:sp>
      <p:sp>
        <p:nvSpPr>
          <p:cNvPr id="936" name="Google Shape;936;p64"/>
          <p:cNvSpPr txBox="1">
            <a:spLocks noGrp="1"/>
          </p:cNvSpPr>
          <p:nvPr>
            <p:ph type="subTitle" idx="6"/>
          </p:nvPr>
        </p:nvSpPr>
        <p:spPr>
          <a:xfrm>
            <a:off x="5779000" y="1652550"/>
            <a:ext cx="2712735" cy="40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DJILLALI BOUTOUILI</a:t>
            </a:r>
            <a:endParaRPr dirty="0">
              <a:latin typeface="Bigshot One"/>
              <a:ea typeface="Bigshot One"/>
              <a:cs typeface="Bigshot One"/>
              <a:sym typeface="Bigshot One"/>
            </a:endParaRPr>
          </a:p>
        </p:txBody>
      </p:sp>
      <p:pic>
        <p:nvPicPr>
          <p:cNvPr id="937" name="Google Shape;937;p64">
            <a:hlinkClick r:id="" action="ppaction://hlinkshowjump?jump=nextslide"/>
          </p:cNvPr>
          <p:cNvPicPr preferRelativeResize="0"/>
          <p:nvPr/>
        </p:nvPicPr>
        <p:blipFill rotWithShape="1">
          <a:blip r:embed="rId8">
            <a:alphaModFix/>
          </a:blip>
          <a:srcRect r="10"/>
          <a:stretch/>
        </p:blipFill>
        <p:spPr>
          <a:xfrm>
            <a:off x="4666314" y="4685919"/>
            <a:ext cx="368448" cy="380100"/>
          </a:xfrm>
          <a:prstGeom prst="rect">
            <a:avLst/>
          </a:prstGeom>
          <a:noFill/>
          <a:ln>
            <a:noFill/>
          </a:ln>
          <a:effectLst>
            <a:outerShdw dist="28575" dir="5400000" algn="bl" rotWithShape="0">
              <a:schemeClr val="dk1">
                <a:alpha val="30000"/>
              </a:schemeClr>
            </a:outerShdw>
          </a:effectLst>
        </p:spPr>
      </p:pic>
      <p:pic>
        <p:nvPicPr>
          <p:cNvPr id="938" name="Google Shape;938;p64">
            <a:hlinkClick r:id="" action="ppaction://hlinkshowjump?jump=previousslide"/>
          </p:cNvPr>
          <p:cNvPicPr preferRelativeResize="0"/>
          <p:nvPr/>
        </p:nvPicPr>
        <p:blipFill rotWithShape="1">
          <a:blip r:embed="rId9">
            <a:alphaModFix/>
          </a:blip>
          <a:srcRect r="10"/>
          <a:stretch/>
        </p:blipFill>
        <p:spPr>
          <a:xfrm>
            <a:off x="4109234" y="4685919"/>
            <a:ext cx="368448" cy="380100"/>
          </a:xfrm>
          <a:prstGeom prst="rect">
            <a:avLst/>
          </a:prstGeom>
          <a:noFill/>
          <a:ln>
            <a:noFill/>
          </a:ln>
          <a:effectLst>
            <a:outerShdw dist="28575" dir="5400000" algn="bl" rotWithShape="0">
              <a:schemeClr val="dk1">
                <a:alpha val="30000"/>
              </a:schemeClr>
            </a:outerShdw>
          </a:effectLst>
        </p:spPr>
      </p:pic>
      <p:pic>
        <p:nvPicPr>
          <p:cNvPr id="939" name="Google Shape;939;p6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048393" y="101989"/>
            <a:ext cx="765025" cy="890292"/>
          </a:xfrm>
          <a:prstGeom prst="rect">
            <a:avLst/>
          </a:prstGeom>
          <a:noFill/>
          <a:ln>
            <a:noFill/>
          </a:ln>
          <a:effectLst>
            <a:outerShdw dist="28575" dir="5400000" algn="bl" rotWithShape="0">
              <a:schemeClr val="dk1">
                <a:alpha val="30000"/>
              </a:schemeClr>
            </a:outerShdw>
          </a:effectLst>
        </p:spPr>
      </p:pic>
      <p:pic>
        <p:nvPicPr>
          <p:cNvPr id="940" name="Google Shape;940;p6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61910" y="94251"/>
            <a:ext cx="702391" cy="890292"/>
          </a:xfrm>
          <a:prstGeom prst="rect">
            <a:avLst/>
          </a:prstGeom>
          <a:noFill/>
          <a:ln>
            <a:noFill/>
          </a:ln>
          <a:effectLst>
            <a:outerShdw dist="28575" dir="5400000" algn="bl" rotWithShape="0">
              <a:schemeClr val="dk1">
                <a:alpha val="30000"/>
              </a:schemeClr>
            </a:outerShdw>
          </a:effectLst>
        </p:spPr>
      </p:pic>
      <p:pic>
        <p:nvPicPr>
          <p:cNvPr id="941" name="Google Shape;941;p64"/>
          <p:cNvPicPr preferRelativeResize="0"/>
          <p:nvPr/>
        </p:nvPicPr>
        <p:blipFill rotWithShape="1">
          <a:blip r:embed="rId12">
            <a:alphaModFix/>
          </a:blip>
          <a:srcRect l="219" r="219"/>
          <a:stretch/>
        </p:blipFill>
        <p:spPr>
          <a:xfrm>
            <a:off x="5923964" y="2547250"/>
            <a:ext cx="753768" cy="760500"/>
          </a:xfrm>
          <a:prstGeom prst="rect">
            <a:avLst/>
          </a:prstGeom>
          <a:noFill/>
          <a:ln>
            <a:noFill/>
          </a:ln>
          <a:effectLst>
            <a:outerShdw dist="28575" dir="5400000" algn="bl" rotWithShape="0">
              <a:schemeClr val="dk1">
                <a:alpha val="30000"/>
              </a:schemeClr>
            </a:outerShdw>
          </a:effectLst>
        </p:spPr>
      </p:pic>
      <p:pic>
        <p:nvPicPr>
          <p:cNvPr id="943" name="Google Shape;943;p64"/>
          <p:cNvPicPr preferRelativeResize="0"/>
          <p:nvPr/>
        </p:nvPicPr>
        <p:blipFill rotWithShape="1">
          <a:blip r:embed="rId12">
            <a:alphaModFix/>
          </a:blip>
          <a:srcRect l="219" r="219"/>
          <a:stretch/>
        </p:blipFill>
        <p:spPr>
          <a:xfrm>
            <a:off x="772144" y="2547250"/>
            <a:ext cx="753768" cy="760500"/>
          </a:xfrm>
          <a:prstGeom prst="rect">
            <a:avLst/>
          </a:prstGeom>
          <a:noFill/>
          <a:ln>
            <a:noFill/>
          </a:ln>
          <a:effectLst>
            <a:outerShdw dist="28575" dir="5400000" algn="bl" rotWithShape="0">
              <a:schemeClr val="dk1">
                <a:alpha val="30000"/>
              </a:schemeClr>
            </a:outerShdw>
          </a:effectLst>
        </p:spPr>
      </p:pic>
      <p:pic>
        <p:nvPicPr>
          <p:cNvPr id="22" name="Image 21"/>
          <p:cNvPicPr/>
          <p:nvPr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harpenSoften amount="500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808" b="10574"/>
          <a:stretch/>
        </p:blipFill>
        <p:spPr bwMode="auto">
          <a:xfrm>
            <a:off x="3541935" y="2133249"/>
            <a:ext cx="1884816" cy="166299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023943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9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9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 16"/>
          <p:cNvPicPr/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808" b="10574"/>
          <a:stretch/>
        </p:blipFill>
        <p:spPr bwMode="auto">
          <a:xfrm>
            <a:off x="2919110" y="782354"/>
            <a:ext cx="1098550" cy="104518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96" name="Google Shape;396;p4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41236" y="2715480"/>
            <a:ext cx="5230500" cy="1158425"/>
          </a:xfrm>
          <a:prstGeom prst="rect">
            <a:avLst/>
          </a:prstGeom>
          <a:noFill/>
          <a:ln>
            <a:noFill/>
          </a:ln>
          <a:effectLst>
            <a:outerShdw dist="28575" dir="5400000" algn="bl" rotWithShape="0">
              <a:schemeClr val="dk1">
                <a:alpha val="30000"/>
              </a:schemeClr>
            </a:outerShdw>
          </a:effectLst>
        </p:spPr>
      </p:pic>
      <p:sp>
        <p:nvSpPr>
          <p:cNvPr id="397" name="Google Shape;397;p43"/>
          <p:cNvSpPr txBox="1">
            <a:spLocks noGrp="1"/>
          </p:cNvSpPr>
          <p:nvPr>
            <p:ph type="title"/>
          </p:nvPr>
        </p:nvSpPr>
        <p:spPr>
          <a:xfrm>
            <a:off x="994250" y="2859395"/>
            <a:ext cx="476647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TYPES DE POSITIONS DANS LES JEUX IMPARTIAUX</a:t>
            </a:r>
            <a:endParaRPr sz="2800" dirty="0"/>
          </a:p>
        </p:txBody>
      </p:sp>
      <p:pic>
        <p:nvPicPr>
          <p:cNvPr id="399" name="Google Shape;399;p43">
            <a:hlinkClick r:id="" action="ppaction://hlinkshowjump?jump=nextslide"/>
          </p:cNvPr>
          <p:cNvPicPr preferRelativeResize="0"/>
          <p:nvPr/>
        </p:nvPicPr>
        <p:blipFill rotWithShape="1">
          <a:blip r:embed="rId6">
            <a:alphaModFix/>
          </a:blip>
          <a:srcRect r="10"/>
          <a:stretch/>
        </p:blipFill>
        <p:spPr>
          <a:xfrm>
            <a:off x="3468385" y="3690889"/>
            <a:ext cx="368448" cy="380100"/>
          </a:xfrm>
          <a:prstGeom prst="rect">
            <a:avLst/>
          </a:prstGeom>
          <a:noFill/>
          <a:ln>
            <a:noFill/>
          </a:ln>
          <a:effectLst>
            <a:outerShdw dist="28575" dir="5400000" algn="bl" rotWithShape="0">
              <a:schemeClr val="dk1">
                <a:alpha val="30000"/>
              </a:schemeClr>
            </a:outerShdw>
          </a:effectLst>
        </p:spPr>
      </p:pic>
      <p:pic>
        <p:nvPicPr>
          <p:cNvPr id="400" name="Google Shape;400;p43">
            <a:hlinkClick r:id="" action="ppaction://hlinkshowjump?jump=previousslide"/>
          </p:cNvPr>
          <p:cNvPicPr preferRelativeResize="0"/>
          <p:nvPr/>
        </p:nvPicPr>
        <p:blipFill rotWithShape="1">
          <a:blip r:embed="rId7">
            <a:alphaModFix/>
          </a:blip>
          <a:srcRect r="10"/>
          <a:stretch/>
        </p:blipFill>
        <p:spPr>
          <a:xfrm>
            <a:off x="2911305" y="3690889"/>
            <a:ext cx="368448" cy="380100"/>
          </a:xfrm>
          <a:prstGeom prst="rect">
            <a:avLst/>
          </a:prstGeom>
          <a:noFill/>
          <a:ln>
            <a:noFill/>
          </a:ln>
          <a:effectLst>
            <a:outerShdw dist="28575" dir="5400000" algn="bl" rotWithShape="0">
              <a:schemeClr val="dk1">
                <a:alpha val="30000"/>
              </a:schemeClr>
            </a:outerShdw>
          </a:effectLst>
        </p:spPr>
      </p:pic>
      <p:pic>
        <p:nvPicPr>
          <p:cNvPr id="401" name="Google Shape;401;p43"/>
          <p:cNvPicPr preferRelativeResize="0"/>
          <p:nvPr/>
        </p:nvPicPr>
        <p:blipFill rotWithShape="1">
          <a:blip r:embed="rId8">
            <a:alphaModFix/>
          </a:blip>
          <a:srcRect b="10"/>
          <a:stretch/>
        </p:blipFill>
        <p:spPr>
          <a:xfrm>
            <a:off x="2765087" y="1474833"/>
            <a:ext cx="1421225" cy="1466138"/>
          </a:xfrm>
          <a:prstGeom prst="rect">
            <a:avLst/>
          </a:prstGeom>
          <a:noFill/>
          <a:ln>
            <a:noFill/>
          </a:ln>
          <a:effectLst>
            <a:outerShdw dist="28575" dir="5400000" algn="bl" rotWithShape="0">
              <a:schemeClr val="dk1">
                <a:alpha val="30000"/>
              </a:schemeClr>
            </a:outerShdw>
          </a:effectLst>
        </p:spPr>
      </p:pic>
      <p:sp>
        <p:nvSpPr>
          <p:cNvPr id="402" name="Google Shape;402;p43"/>
          <p:cNvSpPr txBox="1">
            <a:spLocks noGrp="1"/>
          </p:cNvSpPr>
          <p:nvPr>
            <p:ph type="title" idx="2"/>
          </p:nvPr>
        </p:nvSpPr>
        <p:spPr>
          <a:xfrm>
            <a:off x="2864035" y="1706536"/>
            <a:ext cx="1208700" cy="85900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grpSp>
        <p:nvGrpSpPr>
          <p:cNvPr id="403" name="Google Shape;403;p43"/>
          <p:cNvGrpSpPr/>
          <p:nvPr/>
        </p:nvGrpSpPr>
        <p:grpSpPr>
          <a:xfrm>
            <a:off x="5943600" y="1304946"/>
            <a:ext cx="2808500" cy="2795142"/>
            <a:chOff x="5566131" y="1164676"/>
            <a:chExt cx="2808500" cy="2795142"/>
          </a:xfrm>
        </p:grpSpPr>
        <p:pic>
          <p:nvPicPr>
            <p:cNvPr id="404" name="Google Shape;404;p43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7609606" y="3069526"/>
              <a:ext cx="765025" cy="890292"/>
            </a:xfrm>
            <a:prstGeom prst="rect">
              <a:avLst/>
            </a:prstGeom>
            <a:noFill/>
            <a:ln>
              <a:noFill/>
            </a:ln>
            <a:effectLst>
              <a:outerShdw dist="28575" dir="5400000" algn="bl" rotWithShape="0">
                <a:schemeClr val="dk1">
                  <a:alpha val="30000"/>
                </a:schemeClr>
              </a:outerShdw>
            </a:effectLst>
          </p:spPr>
        </p:pic>
        <p:pic>
          <p:nvPicPr>
            <p:cNvPr id="405" name="Google Shape;405;p43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 flipH="1">
              <a:off x="5566131" y="1164676"/>
              <a:ext cx="765025" cy="890292"/>
            </a:xfrm>
            <a:prstGeom prst="rect">
              <a:avLst/>
            </a:prstGeom>
            <a:noFill/>
            <a:ln>
              <a:noFill/>
            </a:ln>
            <a:effectLst>
              <a:outerShdw dist="28575" dir="5400000" algn="bl" rotWithShape="0">
                <a:schemeClr val="dk1">
                  <a:alpha val="30000"/>
                </a:schemeClr>
              </a:outerShdw>
            </a:effectLst>
          </p:spPr>
        </p:pic>
        <p:pic>
          <p:nvPicPr>
            <p:cNvPr id="406" name="Google Shape;406;p43"/>
            <p:cNvPicPr preferRelativeResize="0"/>
            <p:nvPr/>
          </p:nvPicPr>
          <p:blipFill rotWithShape="1">
            <a:blip r:embed="rId10">
              <a:alphaModFix/>
            </a:blip>
            <a:srcRect t="9" b="9"/>
            <a:stretch/>
          </p:blipFill>
          <p:spPr>
            <a:xfrm>
              <a:off x="6141169" y="1633531"/>
              <a:ext cx="1743900" cy="1876450"/>
            </a:xfrm>
            <a:prstGeom prst="rect">
              <a:avLst/>
            </a:prstGeom>
            <a:noFill/>
            <a:ln>
              <a:noFill/>
            </a:ln>
            <a:effectLst>
              <a:outerShdw dist="28575" dir="5400000" algn="bl" rotWithShape="0">
                <a:schemeClr val="dk1">
                  <a:alpha val="30000"/>
                </a:schemeClr>
              </a:outerShdw>
            </a:effectLst>
          </p:spPr>
        </p:pic>
        <p:pic>
          <p:nvPicPr>
            <p:cNvPr id="407" name="Google Shape;407;p43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5597448" y="3069526"/>
              <a:ext cx="702391" cy="890292"/>
            </a:xfrm>
            <a:prstGeom prst="rect">
              <a:avLst/>
            </a:prstGeom>
            <a:noFill/>
            <a:ln>
              <a:noFill/>
            </a:ln>
            <a:effectLst>
              <a:outerShdw dist="28575" dir="5400000" algn="bl" rotWithShape="0">
                <a:schemeClr val="dk1">
                  <a:alpha val="30000"/>
                </a:schemeClr>
              </a:outerShdw>
            </a:effectLst>
          </p:spPr>
        </p:pic>
        <p:pic>
          <p:nvPicPr>
            <p:cNvPr id="408" name="Google Shape;408;p43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7640910" y="1164676"/>
              <a:ext cx="702391" cy="890292"/>
            </a:xfrm>
            <a:prstGeom prst="rect">
              <a:avLst/>
            </a:prstGeom>
            <a:noFill/>
            <a:ln>
              <a:noFill/>
            </a:ln>
            <a:effectLst>
              <a:outerShdw dist="28575" dir="5400000" algn="bl" rotWithShape="0">
                <a:schemeClr val="dk1">
                  <a:alpha val="30000"/>
                </a:scheme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3915419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Image 72"/>
          <p:cNvPicPr/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808" b="10574"/>
          <a:stretch/>
        </p:blipFill>
        <p:spPr bwMode="auto">
          <a:xfrm>
            <a:off x="1949293" y="1922270"/>
            <a:ext cx="775471" cy="71628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349" name="Google Shape;1349;p7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2550" y="529638"/>
            <a:ext cx="8158899" cy="740975"/>
          </a:xfrm>
          <a:prstGeom prst="rect">
            <a:avLst/>
          </a:prstGeom>
          <a:noFill/>
          <a:ln>
            <a:noFill/>
          </a:ln>
          <a:effectLst>
            <a:outerShdw dist="47625" dir="5400000" algn="bl" rotWithShape="0">
              <a:schemeClr val="dk1">
                <a:alpha val="30000"/>
              </a:schemeClr>
            </a:outerShdw>
          </a:effectLst>
        </p:spPr>
      </p:pic>
      <p:sp>
        <p:nvSpPr>
          <p:cNvPr id="1350" name="Google Shape;1350;p71"/>
          <p:cNvSpPr txBox="1">
            <a:spLocks noGrp="1"/>
          </p:cNvSpPr>
          <p:nvPr>
            <p:ph type="title"/>
          </p:nvPr>
        </p:nvSpPr>
        <p:spPr>
          <a:xfrm>
            <a:off x="760828" y="58902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kumimoji="0" lang="en" sz="2300" b="0" i="0" u="none" strike="noStrike" kern="0" cap="none" spc="0" normalizeH="0" baseline="0" noProof="0" dirty="0">
                <a:ln>
                  <a:noFill/>
                </a:ln>
                <a:solidFill>
                  <a:srgbClr val="471406"/>
                </a:solidFill>
                <a:effectLst/>
                <a:uLnTx/>
                <a:uFillTx/>
                <a:latin typeface="Bigshot One"/>
                <a:sym typeface="Bigshot One"/>
              </a:rPr>
              <a:t>TYPES DE POSITIONS DANS LES JEUX IMPARTIAUX</a:t>
            </a:r>
            <a:endParaRPr sz="2300" dirty="0">
              <a:solidFill>
                <a:schemeClr val="accent3"/>
              </a:solidFill>
            </a:endParaRPr>
          </a:p>
        </p:txBody>
      </p:sp>
      <p:pic>
        <p:nvPicPr>
          <p:cNvPr id="1351" name="Google Shape;1351;p71">
            <a:hlinkClick r:id="" action="ppaction://hlinkshowjump?jump=nextslide"/>
          </p:cNvPr>
          <p:cNvPicPr preferRelativeResize="0"/>
          <p:nvPr/>
        </p:nvPicPr>
        <p:blipFill rotWithShape="1">
          <a:blip r:embed="rId6">
            <a:alphaModFix/>
          </a:blip>
          <a:srcRect r="10"/>
          <a:stretch/>
        </p:blipFill>
        <p:spPr>
          <a:xfrm>
            <a:off x="8651449" y="4685919"/>
            <a:ext cx="368448" cy="380100"/>
          </a:xfrm>
          <a:prstGeom prst="rect">
            <a:avLst/>
          </a:prstGeom>
          <a:noFill/>
          <a:ln>
            <a:noFill/>
          </a:ln>
          <a:effectLst>
            <a:outerShdw dist="28575" dir="5400000" algn="bl" rotWithShape="0">
              <a:schemeClr val="dk1">
                <a:alpha val="30000"/>
              </a:schemeClr>
            </a:outerShdw>
          </a:effectLst>
        </p:spPr>
      </p:pic>
      <p:cxnSp>
        <p:nvCxnSpPr>
          <p:cNvPr id="1365" name="Google Shape;1365;p71"/>
          <p:cNvCxnSpPr/>
          <p:nvPr/>
        </p:nvCxnSpPr>
        <p:spPr>
          <a:xfrm flipH="1">
            <a:off x="2338513" y="1683519"/>
            <a:ext cx="1811700" cy="600"/>
          </a:xfrm>
          <a:prstGeom prst="bentConnector3">
            <a:avLst>
              <a:gd name="adj1" fmla="val 49999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370" name="Google Shape;1370;p71"/>
          <p:cNvCxnSpPr/>
          <p:nvPr/>
        </p:nvCxnSpPr>
        <p:spPr>
          <a:xfrm flipH="1">
            <a:off x="4993801" y="1683446"/>
            <a:ext cx="1811700" cy="6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none" w="med" len="med"/>
          </a:ln>
        </p:spPr>
      </p:cxnSp>
      <p:pic>
        <p:nvPicPr>
          <p:cNvPr id="1373" name="Google Shape;1373;p7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118713" y="1216192"/>
            <a:ext cx="906600" cy="935230"/>
          </a:xfrm>
          <a:prstGeom prst="rect">
            <a:avLst/>
          </a:prstGeom>
          <a:noFill/>
          <a:ln>
            <a:noFill/>
          </a:ln>
          <a:effectLst>
            <a:outerShdw dist="28575" dir="5400000" algn="bl" rotWithShape="0">
              <a:schemeClr val="dk1">
                <a:alpha val="30000"/>
              </a:schemeClr>
            </a:outerShdw>
          </a:effectLst>
        </p:spPr>
      </p:pic>
      <p:pic>
        <p:nvPicPr>
          <p:cNvPr id="1388" name="Google Shape;1388;p7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30581" y="101989"/>
            <a:ext cx="765025" cy="890292"/>
          </a:xfrm>
          <a:prstGeom prst="rect">
            <a:avLst/>
          </a:prstGeom>
          <a:noFill/>
          <a:ln>
            <a:noFill/>
          </a:ln>
          <a:effectLst>
            <a:outerShdw dist="28575" dir="5400000" algn="bl" rotWithShape="0">
              <a:schemeClr val="dk1">
                <a:alpha val="30000"/>
              </a:schemeClr>
            </a:outerShdw>
          </a:effectLst>
        </p:spPr>
      </p:pic>
      <p:pic>
        <p:nvPicPr>
          <p:cNvPr id="1389" name="Google Shape;1389;p7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130049" y="241002"/>
            <a:ext cx="601725" cy="612283"/>
          </a:xfrm>
          <a:prstGeom prst="rect">
            <a:avLst/>
          </a:prstGeom>
          <a:noFill/>
          <a:ln>
            <a:noFill/>
          </a:ln>
          <a:effectLst>
            <a:outerShdw dist="28575" dir="5400000" algn="bl" rotWithShape="0">
              <a:schemeClr val="dk1">
                <a:alpha val="30000"/>
              </a:schemeClr>
            </a:outerShdw>
          </a:effectLst>
        </p:spPr>
      </p:pic>
      <p:pic>
        <p:nvPicPr>
          <p:cNvPr id="1390" name="Google Shape;1390;p71"/>
          <p:cNvPicPr preferRelativeResize="0"/>
          <p:nvPr/>
        </p:nvPicPr>
        <p:blipFill rotWithShape="1">
          <a:blip r:embed="rId10">
            <a:alphaModFix/>
          </a:blip>
          <a:srcRect l="219" r="219"/>
          <a:stretch/>
        </p:blipFill>
        <p:spPr>
          <a:xfrm>
            <a:off x="4271144" y="1379899"/>
            <a:ext cx="601725" cy="607093"/>
          </a:xfrm>
          <a:prstGeom prst="rect">
            <a:avLst/>
          </a:prstGeom>
          <a:noFill/>
          <a:ln>
            <a:noFill/>
          </a:ln>
          <a:effectLst>
            <a:outerShdw dist="28575" dir="5400000" algn="bl" rotWithShape="0">
              <a:schemeClr val="dk1">
                <a:alpha val="30000"/>
              </a:schemeClr>
            </a:outerShdw>
          </a:effectLst>
        </p:spPr>
      </p:pic>
      <p:cxnSp>
        <p:nvCxnSpPr>
          <p:cNvPr id="51" name="Google Shape;1365;p71"/>
          <p:cNvCxnSpPr/>
          <p:nvPr/>
        </p:nvCxnSpPr>
        <p:spPr>
          <a:xfrm flipH="1">
            <a:off x="2329982" y="1673641"/>
            <a:ext cx="1811700" cy="600"/>
          </a:xfrm>
          <a:prstGeom prst="bentConnector3">
            <a:avLst>
              <a:gd name="adj1" fmla="val 49999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52" name="Google Shape;1370;p71"/>
          <p:cNvCxnSpPr/>
          <p:nvPr/>
        </p:nvCxnSpPr>
        <p:spPr>
          <a:xfrm flipH="1">
            <a:off x="4993800" y="1674988"/>
            <a:ext cx="1811700" cy="6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64" name="Google Shape;960;p65"/>
          <p:cNvCxnSpPr>
            <a:stCxn id="73" idx="0"/>
          </p:cNvCxnSpPr>
          <p:nvPr/>
        </p:nvCxnSpPr>
        <p:spPr>
          <a:xfrm flipH="1" flipV="1">
            <a:off x="2329983" y="1703275"/>
            <a:ext cx="7046" cy="218995"/>
          </a:xfrm>
          <a:prstGeom prst="straightConnector1">
            <a:avLst/>
          </a:prstGeom>
          <a:noFill/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1" name="Google Shape;683;p5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76701" y="2234144"/>
            <a:ext cx="3506563" cy="2451775"/>
          </a:xfrm>
          <a:prstGeom prst="rect">
            <a:avLst/>
          </a:prstGeom>
          <a:noFill/>
          <a:ln>
            <a:noFill/>
          </a:ln>
          <a:effectLst>
            <a:outerShdw dist="47625" dir="5400000" algn="bl" rotWithShape="0">
              <a:schemeClr val="dk1">
                <a:alpha val="30000"/>
              </a:schemeClr>
            </a:outerShdw>
          </a:effectLst>
        </p:spPr>
      </p:pic>
      <p:cxnSp>
        <p:nvCxnSpPr>
          <p:cNvPr id="75" name="Google Shape;960;p65"/>
          <p:cNvCxnSpPr/>
          <p:nvPr/>
        </p:nvCxnSpPr>
        <p:spPr>
          <a:xfrm flipH="1" flipV="1">
            <a:off x="6812913" y="1674988"/>
            <a:ext cx="7046" cy="218995"/>
          </a:xfrm>
          <a:prstGeom prst="straightConnector1">
            <a:avLst/>
          </a:prstGeom>
          <a:noFill/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6" name="Image 75"/>
          <p:cNvPicPr/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808" b="10574"/>
          <a:stretch/>
        </p:blipFill>
        <p:spPr bwMode="auto">
          <a:xfrm>
            <a:off x="6432125" y="1893983"/>
            <a:ext cx="775471" cy="71628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7" name="Google Shape;683;p5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052218" y="2205294"/>
            <a:ext cx="3506563" cy="2451775"/>
          </a:xfrm>
          <a:prstGeom prst="rect">
            <a:avLst/>
          </a:prstGeom>
          <a:noFill/>
          <a:ln>
            <a:noFill/>
          </a:ln>
          <a:effectLst>
            <a:outerShdw dist="47625" dir="5400000" algn="bl" rotWithShape="0">
              <a:schemeClr val="dk1">
                <a:alpha val="30000"/>
              </a:schemeClr>
            </a:outerShdw>
          </a:effectLst>
        </p:spPr>
      </p:pic>
      <p:sp>
        <p:nvSpPr>
          <p:cNvPr id="78" name="Google Shape;1027;p66"/>
          <p:cNvSpPr/>
          <p:nvPr/>
        </p:nvSpPr>
        <p:spPr>
          <a:xfrm flipH="1">
            <a:off x="1047319" y="2301422"/>
            <a:ext cx="2550696" cy="4758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bg2"/>
                </a:solidFill>
                <a:latin typeface="Bigshot One"/>
                <a:ea typeface="Bigshot One"/>
                <a:cs typeface="Bigshot One"/>
                <a:sym typeface="Bigshot One"/>
              </a:rPr>
              <a:t>P-Position</a:t>
            </a:r>
            <a:endParaRPr sz="2000" dirty="0">
              <a:solidFill>
                <a:schemeClr val="bg2"/>
              </a:solidFill>
              <a:latin typeface="Bigshot One"/>
              <a:ea typeface="Bigshot One"/>
              <a:cs typeface="Bigshot One"/>
              <a:sym typeface="Bigshot One"/>
            </a:endParaRPr>
          </a:p>
        </p:txBody>
      </p:sp>
      <p:sp>
        <p:nvSpPr>
          <p:cNvPr id="79" name="Google Shape;1027;p66"/>
          <p:cNvSpPr/>
          <p:nvPr/>
        </p:nvSpPr>
        <p:spPr>
          <a:xfrm flipH="1">
            <a:off x="5579353" y="2252126"/>
            <a:ext cx="2550696" cy="4758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>
                <a:solidFill>
                  <a:schemeClr val="bg2"/>
                </a:solidFill>
                <a:latin typeface="Bigshot One"/>
                <a:ea typeface="Bigshot One"/>
                <a:cs typeface="Bigshot One"/>
                <a:sym typeface="Bigshot One"/>
              </a:rPr>
              <a:t>N-Position</a:t>
            </a:r>
            <a:endParaRPr sz="2000" dirty="0">
              <a:solidFill>
                <a:schemeClr val="bg2"/>
              </a:solidFill>
              <a:latin typeface="Bigshot One"/>
              <a:ea typeface="Bigshot One"/>
              <a:cs typeface="Bigshot One"/>
              <a:sym typeface="Bigshot One"/>
            </a:endParaRPr>
          </a:p>
        </p:txBody>
      </p:sp>
      <p:sp>
        <p:nvSpPr>
          <p:cNvPr id="80" name="Google Shape;1026;p66"/>
          <p:cNvSpPr txBox="1"/>
          <p:nvPr/>
        </p:nvSpPr>
        <p:spPr>
          <a:xfrm flipH="1">
            <a:off x="971760" y="3018043"/>
            <a:ext cx="2716444" cy="1039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3" algn="ctr"/>
            <a:r>
              <a:rPr lang="fr-FR" sz="2000" b="1" dirty="0">
                <a:solidFill>
                  <a:schemeClr val="tx1"/>
                </a:solidFill>
                <a:latin typeface="Cairo"/>
                <a:ea typeface="Cairo"/>
                <a:cs typeface="Cairo"/>
                <a:sym typeface="Cairo"/>
              </a:rPr>
              <a:t> Si la position garantit une victoire pour le joueur </a:t>
            </a:r>
            <a:r>
              <a:rPr lang="fr-FR" sz="2400" b="1" dirty="0">
                <a:solidFill>
                  <a:schemeClr val="accent1"/>
                </a:solidFill>
                <a:latin typeface="Cairo"/>
                <a:ea typeface="Cairo"/>
                <a:cs typeface="Cairo"/>
                <a:sym typeface="Cairo"/>
              </a:rPr>
              <a:t>précédent</a:t>
            </a:r>
            <a:r>
              <a:rPr lang="fr-FR" sz="2000" b="1" dirty="0">
                <a:solidFill>
                  <a:schemeClr val="tx1"/>
                </a:solidFill>
                <a:latin typeface="Cairo"/>
                <a:ea typeface="Cairo"/>
                <a:cs typeface="Cairo"/>
                <a:sym typeface="Cairo"/>
              </a:rPr>
              <a:t>.</a:t>
            </a:r>
            <a:endParaRPr sz="2000" b="1" dirty="0">
              <a:solidFill>
                <a:schemeClr val="tx1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sp>
        <p:nvSpPr>
          <p:cNvPr id="82" name="Google Shape;1027;p66"/>
          <p:cNvSpPr/>
          <p:nvPr/>
        </p:nvSpPr>
        <p:spPr>
          <a:xfrm flipH="1">
            <a:off x="5632730" y="2531702"/>
            <a:ext cx="2550696" cy="4758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bg2"/>
              </a:solidFill>
              <a:latin typeface="Bigshot One"/>
              <a:ea typeface="Bigshot One"/>
              <a:cs typeface="Bigshot One"/>
              <a:sym typeface="Bigshot One"/>
            </a:endParaRPr>
          </a:p>
        </p:txBody>
      </p:sp>
      <p:sp>
        <p:nvSpPr>
          <p:cNvPr id="84" name="Google Shape;1026;p66"/>
          <p:cNvSpPr txBox="1"/>
          <p:nvPr/>
        </p:nvSpPr>
        <p:spPr>
          <a:xfrm flipH="1">
            <a:off x="5530151" y="2769602"/>
            <a:ext cx="2550695" cy="1276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3" algn="ctr"/>
            <a:r>
              <a:rPr lang="fr-FR" sz="1800" b="1" dirty="0">
                <a:solidFill>
                  <a:schemeClr val="tx1"/>
                </a:solidFill>
                <a:latin typeface="Cairo"/>
                <a:ea typeface="Cairo"/>
                <a:cs typeface="Cairo"/>
                <a:sym typeface="Cairo"/>
              </a:rPr>
              <a:t>Si la position garantit une victoire pour le joueur </a:t>
            </a:r>
            <a:r>
              <a:rPr lang="fr-FR" sz="2400" b="1" dirty="0">
                <a:solidFill>
                  <a:schemeClr val="accent1"/>
                </a:solidFill>
                <a:latin typeface="Cairo"/>
                <a:ea typeface="Cairo"/>
                <a:cs typeface="Cairo"/>
                <a:sym typeface="Cairo"/>
              </a:rPr>
              <a:t>suivant</a:t>
            </a:r>
            <a:r>
              <a:rPr lang="fr-FR" sz="1800" b="1" dirty="0">
                <a:solidFill>
                  <a:schemeClr val="tx1"/>
                </a:solidFill>
                <a:latin typeface="Cairo"/>
                <a:ea typeface="Cairo"/>
                <a:cs typeface="Cairo"/>
                <a:sym typeface="Cairo"/>
              </a:rPr>
              <a:t>.</a:t>
            </a:r>
          </a:p>
        </p:txBody>
      </p:sp>
      <p:sp>
        <p:nvSpPr>
          <p:cNvPr id="2" name="Rectangle 3">
            <a:extLst>
              <a:ext uri="{FF2B5EF4-FFF2-40B4-BE49-F238E27FC236}">
                <a16:creationId xmlns="" xmlns:a16="http://schemas.microsoft.com/office/drawing/2014/main" id="{F19179D2-A5E3-6DA8-B692-F22BE8F98C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70939" y="4101270"/>
            <a:ext cx="213217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altLang="en-US" sz="1800" b="1" dirty="0" err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Nim</a:t>
            </a:r>
            <a:r>
              <a:rPr lang="fr-FR" altLang="en-US" sz="1800" b="1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état (0,1,1)</a:t>
            </a:r>
            <a:endParaRPr kumimoji="0" lang="fr-FR" altLang="en-US" sz="1800" b="1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3">
            <a:extLst>
              <a:ext uri="{FF2B5EF4-FFF2-40B4-BE49-F238E27FC236}">
                <a16:creationId xmlns="" xmlns:a16="http://schemas.microsoft.com/office/drawing/2014/main" id="{E92AC6B9-F028-D04D-3AF1-FDC7974DA8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88612" y="4057906"/>
            <a:ext cx="213217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altLang="en-US" sz="1800" b="1" dirty="0" err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Nim</a:t>
            </a:r>
            <a:r>
              <a:rPr lang="fr-FR" altLang="en-US" sz="1800" b="1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état (0,0,1)</a:t>
            </a:r>
            <a:endParaRPr kumimoji="0" lang="fr-FR" altLang="en-US" sz="1800" b="1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4851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0"/>
      <p:bldP spid="79" grpId="0"/>
      <p:bldP spid="80" grpId="0"/>
      <p:bldP spid="82" grpId="0"/>
      <p:bldP spid="84" grpId="0"/>
      <p:bldP spid="2" grpId="0"/>
      <p:bldP spid="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52"/>
          <p:cNvSpPr txBox="1">
            <a:spLocks noGrp="1"/>
          </p:cNvSpPr>
          <p:nvPr>
            <p:ph type="title"/>
          </p:nvPr>
        </p:nvSpPr>
        <p:spPr>
          <a:xfrm>
            <a:off x="1981532" y="198665"/>
            <a:ext cx="4992300" cy="5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Je suis dans P ou dans N?</a:t>
            </a:r>
            <a:endParaRPr dirty="0"/>
          </a:p>
        </p:txBody>
      </p:sp>
      <p:sp>
        <p:nvSpPr>
          <p:cNvPr id="662" name="Google Shape;662;p52"/>
          <p:cNvSpPr txBox="1">
            <a:spLocks noGrp="1"/>
          </p:cNvSpPr>
          <p:nvPr>
            <p:ph type="subTitle" idx="1"/>
          </p:nvPr>
        </p:nvSpPr>
        <p:spPr>
          <a:xfrm>
            <a:off x="328326" y="1103695"/>
            <a:ext cx="8309344" cy="65236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 b="1" dirty="0">
                <a:solidFill>
                  <a:schemeClr val="accent5"/>
                </a:solidFill>
              </a:rPr>
              <a:t>Pour déterminer si une position est N ou P, Nous appliquons une méthode de</a:t>
            </a:r>
            <a:r>
              <a:rPr lang="fr-FR" sz="1800" b="1" dirty="0">
                <a:solidFill>
                  <a:schemeClr val="accent1"/>
                </a:solidFill>
              </a:rPr>
              <a:t> </a:t>
            </a:r>
            <a:r>
              <a:rPr lang="fr-FR" sz="1800" b="1" dirty="0" err="1">
                <a:solidFill>
                  <a:schemeClr val="bg1">
                    <a:lumMod val="10000"/>
                  </a:schemeClr>
                </a:solidFill>
              </a:rPr>
              <a:t>Backward</a:t>
            </a:r>
            <a:r>
              <a:rPr lang="fr-FR" sz="1800" b="1" dirty="0">
                <a:solidFill>
                  <a:schemeClr val="bg1">
                    <a:lumMod val="10000"/>
                  </a:schemeClr>
                </a:solidFill>
              </a:rPr>
              <a:t> Induction</a:t>
            </a:r>
            <a:r>
              <a:rPr lang="fr-FR" sz="1800" b="1" dirty="0">
                <a:solidFill>
                  <a:schemeClr val="accent1"/>
                </a:solidFill>
              </a:rPr>
              <a:t> </a:t>
            </a:r>
            <a:r>
              <a:rPr lang="fr-FR" sz="1600" b="1" dirty="0">
                <a:solidFill>
                  <a:schemeClr val="accent5"/>
                </a:solidFill>
              </a:rPr>
              <a:t>de la fin du jeu jusqu'au début.</a:t>
            </a:r>
            <a:endParaRPr sz="1600" b="1" dirty="0">
              <a:solidFill>
                <a:schemeClr val="accent5"/>
              </a:solidFill>
            </a:endParaRPr>
          </a:p>
        </p:txBody>
      </p:sp>
      <p:pic>
        <p:nvPicPr>
          <p:cNvPr id="663" name="Google Shape;663;p52">
            <a:hlinkClick r:id="" action="ppaction://hlinkshowjump?jump=nextslide"/>
          </p:cNvPr>
          <p:cNvPicPr preferRelativeResize="0"/>
          <p:nvPr/>
        </p:nvPicPr>
        <p:blipFill rotWithShape="1">
          <a:blip r:embed="rId3">
            <a:alphaModFix/>
          </a:blip>
          <a:srcRect r="10"/>
          <a:stretch/>
        </p:blipFill>
        <p:spPr>
          <a:xfrm>
            <a:off x="4666314" y="4685919"/>
            <a:ext cx="368448" cy="380100"/>
          </a:xfrm>
          <a:prstGeom prst="rect">
            <a:avLst/>
          </a:prstGeom>
          <a:noFill/>
          <a:ln>
            <a:noFill/>
          </a:ln>
          <a:effectLst>
            <a:outerShdw dist="28575" dir="5400000" algn="bl" rotWithShape="0">
              <a:schemeClr val="dk1">
                <a:alpha val="30000"/>
              </a:schemeClr>
            </a:outerShdw>
          </a:effectLst>
        </p:spPr>
      </p:pic>
      <p:pic>
        <p:nvPicPr>
          <p:cNvPr id="664" name="Google Shape;664;p52">
            <a:hlinkClick r:id="" action="ppaction://hlinkshowjump?jump=previousslide"/>
          </p:cNvPr>
          <p:cNvPicPr preferRelativeResize="0"/>
          <p:nvPr/>
        </p:nvPicPr>
        <p:blipFill rotWithShape="1">
          <a:blip r:embed="rId4">
            <a:alphaModFix/>
          </a:blip>
          <a:srcRect r="10"/>
          <a:stretch/>
        </p:blipFill>
        <p:spPr>
          <a:xfrm>
            <a:off x="4109234" y="4685919"/>
            <a:ext cx="368448" cy="380100"/>
          </a:xfrm>
          <a:prstGeom prst="rect">
            <a:avLst/>
          </a:prstGeom>
          <a:noFill/>
          <a:ln>
            <a:noFill/>
          </a:ln>
          <a:effectLst>
            <a:outerShdw dist="28575" dir="5400000" algn="bl" rotWithShape="0">
              <a:schemeClr val="dk1">
                <a:alpha val="30000"/>
              </a:schemeClr>
            </a:outerShdw>
          </a:effectLst>
        </p:spPr>
      </p:pic>
      <p:sp>
        <p:nvSpPr>
          <p:cNvPr id="4" name="Google Shape;662;p52">
            <a:extLst>
              <a:ext uri="{FF2B5EF4-FFF2-40B4-BE49-F238E27FC236}">
                <a16:creationId xmlns="" xmlns:a16="http://schemas.microsoft.com/office/drawing/2014/main" id="{68133B0F-4929-DEAC-DB05-1DD558E958FD}"/>
              </a:ext>
            </a:extLst>
          </p:cNvPr>
          <p:cNvSpPr txBox="1">
            <a:spLocks/>
          </p:cNvSpPr>
          <p:nvPr/>
        </p:nvSpPr>
        <p:spPr>
          <a:xfrm flipV="1">
            <a:off x="487814" y="4444567"/>
            <a:ext cx="8309344" cy="45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Cairo"/>
              <a:buNone/>
              <a:defRPr sz="20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Cairo"/>
              <a:buNone/>
              <a:defRPr sz="30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Cairo"/>
              <a:buNone/>
              <a:defRPr sz="30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Cairo"/>
              <a:buNone/>
              <a:defRPr sz="30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Cairo"/>
              <a:buNone/>
              <a:defRPr sz="30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Cairo"/>
              <a:buNone/>
              <a:defRPr sz="30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Cairo"/>
              <a:buNone/>
              <a:defRPr sz="30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Cairo"/>
              <a:buNone/>
              <a:defRPr sz="30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3000"/>
              <a:buFont typeface="Cairo"/>
              <a:buNone/>
              <a:defRPr sz="30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9pPr>
          </a:lstStyle>
          <a:p>
            <a:pPr marL="0" indent="0"/>
            <a:endParaRPr lang="fr-FR" sz="1600" dirty="0"/>
          </a:p>
        </p:txBody>
      </p:sp>
      <p:pic>
        <p:nvPicPr>
          <p:cNvPr id="10" name="Google Shape;683;p54">
            <a:extLst>
              <a:ext uri="{FF2B5EF4-FFF2-40B4-BE49-F238E27FC236}">
                <a16:creationId xmlns="" xmlns:a16="http://schemas.microsoft.com/office/drawing/2014/main" id="{6537F550-7EBB-4D35-A841-020C8348CB95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96253" y="1813037"/>
            <a:ext cx="5762858" cy="2830352"/>
          </a:xfrm>
          <a:prstGeom prst="rect">
            <a:avLst/>
          </a:prstGeom>
          <a:noFill/>
          <a:ln>
            <a:noFill/>
          </a:ln>
          <a:effectLst>
            <a:outerShdw dist="47625" dir="5400000" algn="bl" rotWithShape="0">
              <a:schemeClr val="dk1">
                <a:alpha val="30000"/>
              </a:schemeClr>
            </a:outerShdw>
          </a:effectLst>
        </p:spPr>
      </p:pic>
      <p:sp>
        <p:nvSpPr>
          <p:cNvPr id="11" name="Google Shape;1027;p66">
            <a:extLst>
              <a:ext uri="{FF2B5EF4-FFF2-40B4-BE49-F238E27FC236}">
                <a16:creationId xmlns="" xmlns:a16="http://schemas.microsoft.com/office/drawing/2014/main" id="{19D2C69C-A037-2C90-7E78-FA071512E146}"/>
              </a:ext>
            </a:extLst>
          </p:cNvPr>
          <p:cNvSpPr/>
          <p:nvPr/>
        </p:nvSpPr>
        <p:spPr>
          <a:xfrm flipH="1">
            <a:off x="2562457" y="1923409"/>
            <a:ext cx="3943541" cy="4758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bg2"/>
                </a:solidFill>
                <a:latin typeface="Bigshot One"/>
                <a:ea typeface="Bigshot One"/>
                <a:cs typeface="Bigshot One"/>
                <a:sym typeface="Bigshot One"/>
              </a:rPr>
              <a:t>Algorithme Backward Induction</a:t>
            </a:r>
            <a:endParaRPr sz="2000" dirty="0">
              <a:solidFill>
                <a:schemeClr val="bg2"/>
              </a:solidFill>
              <a:latin typeface="Bigshot One"/>
              <a:ea typeface="Bigshot One"/>
              <a:cs typeface="Bigshot One"/>
              <a:sym typeface="Bigshot One"/>
            </a:endParaRPr>
          </a:p>
        </p:txBody>
      </p:sp>
      <p:sp>
        <p:nvSpPr>
          <p:cNvPr id="12" name="Google Shape;1026;p66">
            <a:extLst>
              <a:ext uri="{FF2B5EF4-FFF2-40B4-BE49-F238E27FC236}">
                <a16:creationId xmlns="" xmlns:a16="http://schemas.microsoft.com/office/drawing/2014/main" id="{D9C6E2B3-8A34-AAAB-F539-022E40315528}"/>
              </a:ext>
            </a:extLst>
          </p:cNvPr>
          <p:cNvSpPr txBox="1"/>
          <p:nvPr/>
        </p:nvSpPr>
        <p:spPr>
          <a:xfrm flipH="1">
            <a:off x="1939239" y="2440344"/>
            <a:ext cx="4881546" cy="409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171450" lvl="3" indent="-171450">
              <a:buFont typeface="Wingdings" panose="05000000000000000000" pitchFamily="2" charset="2"/>
              <a:buChar char="q"/>
            </a:pPr>
            <a:r>
              <a:rPr lang="fr-FR" sz="1800" b="1" dirty="0">
                <a:solidFill>
                  <a:schemeClr val="tx1"/>
                </a:solidFill>
                <a:latin typeface="Cairo"/>
                <a:ea typeface="Cairo"/>
                <a:cs typeface="Cairo"/>
                <a:sym typeface="Cairo"/>
              </a:rPr>
              <a:t>  Marquez chaque position terminale en </a:t>
            </a:r>
            <a:r>
              <a:rPr lang="fr-FR" sz="2000" b="1" dirty="0">
                <a:solidFill>
                  <a:schemeClr val="accent1">
                    <a:lumMod val="75000"/>
                  </a:schemeClr>
                </a:solidFill>
                <a:latin typeface="Cairo"/>
                <a:ea typeface="Cairo"/>
                <a:cs typeface="Cairo"/>
                <a:sym typeface="Cairo"/>
              </a:rPr>
              <a:t>P</a:t>
            </a:r>
            <a:endParaRPr sz="1800" b="1" dirty="0">
              <a:solidFill>
                <a:schemeClr val="accent1">
                  <a:lumMod val="75000"/>
                </a:schemeClr>
              </a:solidFill>
              <a:latin typeface="Cairo"/>
              <a:ea typeface="Cairo"/>
              <a:cs typeface="Cairo"/>
              <a:sym typeface="Cairo"/>
            </a:endParaRPr>
          </a:p>
        </p:txBody>
      </p:sp>
      <p:sp>
        <p:nvSpPr>
          <p:cNvPr id="17" name="Google Shape;1026;p66">
            <a:extLst>
              <a:ext uri="{FF2B5EF4-FFF2-40B4-BE49-F238E27FC236}">
                <a16:creationId xmlns="" xmlns:a16="http://schemas.microsoft.com/office/drawing/2014/main" id="{0C1D3000-1F6B-1A23-6BEA-29CA1D2608AD}"/>
              </a:ext>
            </a:extLst>
          </p:cNvPr>
          <p:cNvSpPr txBox="1"/>
          <p:nvPr/>
        </p:nvSpPr>
        <p:spPr>
          <a:xfrm flipH="1">
            <a:off x="1939239" y="3146738"/>
            <a:ext cx="6157454" cy="409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171450" lvl="3" indent="-171450">
              <a:buFont typeface="Wingdings" panose="05000000000000000000" pitchFamily="2" charset="2"/>
              <a:buChar char="q"/>
            </a:pPr>
            <a:r>
              <a:rPr lang="fr-FR" sz="1800" b="1" dirty="0">
                <a:solidFill>
                  <a:schemeClr val="tx1"/>
                </a:solidFill>
                <a:latin typeface="Cairo"/>
                <a:ea typeface="Cairo"/>
                <a:cs typeface="Cairo"/>
                <a:sym typeface="Cairo"/>
              </a:rPr>
              <a:t>  Marquez chaque position qui peut atteindre</a:t>
            </a:r>
          </a:p>
          <a:p>
            <a:pPr lvl="3"/>
            <a:r>
              <a:rPr lang="fr-FR" sz="1800" b="1" dirty="0">
                <a:solidFill>
                  <a:schemeClr val="tx1"/>
                </a:solidFill>
                <a:latin typeface="Cairo"/>
                <a:ea typeface="Cairo"/>
                <a:cs typeface="Cairo"/>
                <a:sym typeface="Cairo"/>
              </a:rPr>
              <a:t> une position</a:t>
            </a:r>
            <a:r>
              <a:rPr lang="fr-FR" sz="1800" b="1" dirty="0">
                <a:solidFill>
                  <a:schemeClr val="accent1">
                    <a:lumMod val="75000"/>
                  </a:schemeClr>
                </a:solidFill>
                <a:latin typeface="Cairo"/>
                <a:ea typeface="Cairo"/>
                <a:cs typeface="Cairo"/>
                <a:sym typeface="Cairo"/>
              </a:rPr>
              <a:t> P </a:t>
            </a:r>
            <a:r>
              <a:rPr lang="fr-FR" sz="1800" b="1" dirty="0">
                <a:solidFill>
                  <a:schemeClr val="tx1"/>
                </a:solidFill>
                <a:latin typeface="Cairo"/>
                <a:ea typeface="Cairo"/>
                <a:cs typeface="Cairo"/>
                <a:sym typeface="Cairo"/>
              </a:rPr>
              <a:t>en </a:t>
            </a:r>
            <a:r>
              <a:rPr lang="fr-FR" sz="1800" b="1" dirty="0">
                <a:solidFill>
                  <a:schemeClr val="accent1">
                    <a:lumMod val="75000"/>
                  </a:schemeClr>
                </a:solidFill>
                <a:latin typeface="Cairo"/>
                <a:ea typeface="Cairo"/>
                <a:cs typeface="Cairo"/>
                <a:sym typeface="Cairo"/>
              </a:rPr>
              <a:t>N</a:t>
            </a:r>
            <a:r>
              <a:rPr lang="fr-FR" sz="1800" b="1" dirty="0">
                <a:solidFill>
                  <a:schemeClr val="tx1"/>
                </a:solidFill>
                <a:latin typeface="Cairo"/>
                <a:ea typeface="Cairo"/>
                <a:cs typeface="Cairo"/>
                <a:sym typeface="Cairo"/>
              </a:rPr>
              <a:t>.</a:t>
            </a:r>
            <a:endParaRPr sz="1800" b="1" dirty="0">
              <a:solidFill>
                <a:schemeClr val="accent1">
                  <a:lumMod val="75000"/>
                </a:schemeClr>
              </a:solidFill>
              <a:latin typeface="Cairo"/>
              <a:ea typeface="Cairo"/>
              <a:cs typeface="Cairo"/>
              <a:sym typeface="Cairo"/>
            </a:endParaRPr>
          </a:p>
        </p:txBody>
      </p:sp>
      <p:sp>
        <p:nvSpPr>
          <p:cNvPr id="18" name="Google Shape;1026;p66">
            <a:extLst>
              <a:ext uri="{FF2B5EF4-FFF2-40B4-BE49-F238E27FC236}">
                <a16:creationId xmlns="" xmlns:a16="http://schemas.microsoft.com/office/drawing/2014/main" id="{1FF65AA7-4F07-A975-EC79-5504D34B9F9C}"/>
              </a:ext>
            </a:extLst>
          </p:cNvPr>
          <p:cNvSpPr txBox="1"/>
          <p:nvPr/>
        </p:nvSpPr>
        <p:spPr>
          <a:xfrm flipH="1">
            <a:off x="1956035" y="3435021"/>
            <a:ext cx="6157454" cy="7638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171450" lvl="3" indent="-171450">
              <a:buFont typeface="Wingdings" panose="05000000000000000000" pitchFamily="2" charset="2"/>
              <a:buChar char="q"/>
            </a:pPr>
            <a:r>
              <a:rPr lang="fr-FR" sz="1800" b="1" dirty="0">
                <a:solidFill>
                  <a:schemeClr val="tx1"/>
                </a:solidFill>
                <a:latin typeface="Cairo"/>
                <a:ea typeface="Cairo"/>
                <a:cs typeface="Cairo"/>
                <a:sym typeface="Cairo"/>
              </a:rPr>
              <a:t>  Marquer </a:t>
            </a:r>
            <a:r>
              <a:rPr lang="fr-FR" sz="1800" b="1" dirty="0">
                <a:solidFill>
                  <a:schemeClr val="accent1">
                    <a:lumMod val="75000"/>
                  </a:schemeClr>
                </a:solidFill>
                <a:latin typeface="Cairo"/>
                <a:ea typeface="Cairo"/>
                <a:cs typeface="Cairo"/>
                <a:sym typeface="Cairo"/>
              </a:rPr>
              <a:t>P</a:t>
            </a:r>
            <a:r>
              <a:rPr lang="fr-FR" sz="1800" b="1" dirty="0">
                <a:solidFill>
                  <a:schemeClr val="tx1"/>
                </a:solidFill>
                <a:latin typeface="Cairo"/>
                <a:ea typeface="Cairo"/>
                <a:cs typeface="Cairo"/>
                <a:sym typeface="Cairo"/>
              </a:rPr>
              <a:t> les positions qui ne se déplacent </a:t>
            </a:r>
          </a:p>
          <a:p>
            <a:pPr lvl="3"/>
            <a:r>
              <a:rPr lang="fr-FR" sz="1800" b="1" dirty="0">
                <a:solidFill>
                  <a:schemeClr val="tx1"/>
                </a:solidFill>
                <a:latin typeface="Cairo"/>
                <a:ea typeface="Cairo"/>
                <a:cs typeface="Cairo"/>
                <a:sym typeface="Cairo"/>
              </a:rPr>
              <a:t>que vers des positions </a:t>
            </a:r>
            <a:r>
              <a:rPr lang="fr-FR" sz="1800" b="1" dirty="0">
                <a:solidFill>
                  <a:schemeClr val="accent1">
                    <a:lumMod val="75000"/>
                  </a:schemeClr>
                </a:solidFill>
                <a:latin typeface="Cairo"/>
                <a:ea typeface="Cairo"/>
                <a:cs typeface="Cairo"/>
                <a:sym typeface="Cairo"/>
              </a:rPr>
              <a:t>N</a:t>
            </a:r>
            <a:endParaRPr sz="1800" b="1" dirty="0">
              <a:solidFill>
                <a:schemeClr val="accent1">
                  <a:lumMod val="75000"/>
                </a:schemeClr>
              </a:solidFill>
              <a:latin typeface="Cairo"/>
              <a:ea typeface="Cairo"/>
              <a:cs typeface="Cairo"/>
              <a:sym typeface="Cairo"/>
            </a:endParaRPr>
          </a:p>
        </p:txBody>
      </p:sp>
    </p:spTree>
    <p:extLst>
      <p:ext uri="{BB962C8B-B14F-4D97-AF65-F5344CB8AC3E}">
        <p14:creationId xmlns:p14="http://schemas.microsoft.com/office/powerpoint/2010/main" val="709984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7" grpId="0"/>
      <p:bldP spid="1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52"/>
          <p:cNvSpPr txBox="1">
            <a:spLocks noGrp="1"/>
          </p:cNvSpPr>
          <p:nvPr>
            <p:ph type="title"/>
          </p:nvPr>
        </p:nvSpPr>
        <p:spPr>
          <a:xfrm>
            <a:off x="1981532" y="214614"/>
            <a:ext cx="4992300" cy="5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Exemple - </a:t>
            </a:r>
            <a:r>
              <a:rPr lang="en-GB" sz="2000" dirty="0"/>
              <a:t>jeu de</a:t>
            </a:r>
            <a:r>
              <a:rPr lang="fr-FR" sz="2000" dirty="0"/>
              <a:t> soustraction </a:t>
            </a:r>
            <a:endParaRPr dirty="0"/>
          </a:p>
        </p:txBody>
      </p:sp>
      <p:sp>
        <p:nvSpPr>
          <p:cNvPr id="662" name="Google Shape;662;p52"/>
          <p:cNvSpPr txBox="1">
            <a:spLocks noGrp="1"/>
          </p:cNvSpPr>
          <p:nvPr>
            <p:ph type="subTitle" idx="1"/>
          </p:nvPr>
        </p:nvSpPr>
        <p:spPr>
          <a:xfrm>
            <a:off x="275164" y="1051696"/>
            <a:ext cx="8309344" cy="65236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altLang="en-US" sz="1800" b="1" dirty="0">
                <a:solidFill>
                  <a:schemeClr val="bg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Règle </a:t>
            </a:r>
            <a:r>
              <a:rPr kumimoji="0" lang="fr-FR" altLang="en-US" sz="1800" b="1" i="0" u="none" strike="noStrike" cap="none" normalizeH="0" baseline="0" dirty="0">
                <a:ln>
                  <a:noFill/>
                </a:ln>
                <a:solidFill>
                  <a:schemeClr val="bg1">
                    <a:lumMod val="1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fr-FR" sz="1400" dirty="0"/>
              <a:t>commence avec une pile de jetons et les joueurs alternent en enlevant un nombre quelconque de l'ensemble </a:t>
            </a:r>
            <a:r>
              <a:rPr lang="fr-FR" sz="1600" b="1" dirty="0">
                <a:solidFill>
                  <a:schemeClr val="bg1">
                    <a:lumMod val="10000"/>
                  </a:schemeClr>
                </a:solidFill>
              </a:rPr>
              <a:t>S = {1, 3, 4} </a:t>
            </a:r>
            <a:r>
              <a:rPr lang="fr-FR" sz="1400" dirty="0"/>
              <a:t>de jetons de la pile.</a:t>
            </a:r>
            <a:endParaRPr sz="1600" b="1" dirty="0">
              <a:solidFill>
                <a:schemeClr val="accent5"/>
              </a:solidFill>
            </a:endParaRPr>
          </a:p>
        </p:txBody>
      </p:sp>
      <p:pic>
        <p:nvPicPr>
          <p:cNvPr id="663" name="Google Shape;663;p52">
            <a:hlinkClick r:id="" action="ppaction://hlinkshowjump?jump=nextslide"/>
          </p:cNvPr>
          <p:cNvPicPr preferRelativeResize="0"/>
          <p:nvPr/>
        </p:nvPicPr>
        <p:blipFill rotWithShape="1">
          <a:blip r:embed="rId3">
            <a:alphaModFix/>
          </a:blip>
          <a:srcRect r="10"/>
          <a:stretch/>
        </p:blipFill>
        <p:spPr>
          <a:xfrm>
            <a:off x="4666314" y="4685919"/>
            <a:ext cx="368448" cy="380100"/>
          </a:xfrm>
          <a:prstGeom prst="rect">
            <a:avLst/>
          </a:prstGeom>
          <a:noFill/>
          <a:ln>
            <a:noFill/>
          </a:ln>
          <a:effectLst>
            <a:outerShdw dist="28575" dir="5400000" algn="bl" rotWithShape="0">
              <a:schemeClr val="dk1">
                <a:alpha val="30000"/>
              </a:schemeClr>
            </a:outerShdw>
          </a:effectLst>
        </p:spPr>
      </p:pic>
      <p:pic>
        <p:nvPicPr>
          <p:cNvPr id="664" name="Google Shape;664;p52">
            <a:hlinkClick r:id="" action="ppaction://hlinkshowjump?jump=previousslide"/>
          </p:cNvPr>
          <p:cNvPicPr preferRelativeResize="0"/>
          <p:nvPr/>
        </p:nvPicPr>
        <p:blipFill rotWithShape="1">
          <a:blip r:embed="rId4">
            <a:alphaModFix/>
          </a:blip>
          <a:srcRect r="10"/>
          <a:stretch/>
        </p:blipFill>
        <p:spPr>
          <a:xfrm>
            <a:off x="4109234" y="4685919"/>
            <a:ext cx="368448" cy="380100"/>
          </a:xfrm>
          <a:prstGeom prst="rect">
            <a:avLst/>
          </a:prstGeom>
          <a:noFill/>
          <a:ln>
            <a:noFill/>
          </a:ln>
          <a:effectLst>
            <a:outerShdw dist="28575" dir="5400000" algn="bl" rotWithShape="0">
              <a:schemeClr val="dk1">
                <a:alpha val="30000"/>
              </a:schemeClr>
            </a:outerShdw>
          </a:effectLst>
        </p:spPr>
      </p:pic>
      <p:sp>
        <p:nvSpPr>
          <p:cNvPr id="4" name="Google Shape;662;p52">
            <a:extLst>
              <a:ext uri="{FF2B5EF4-FFF2-40B4-BE49-F238E27FC236}">
                <a16:creationId xmlns="" xmlns:a16="http://schemas.microsoft.com/office/drawing/2014/main" id="{68133B0F-4929-DEAC-DB05-1DD558E958FD}"/>
              </a:ext>
            </a:extLst>
          </p:cNvPr>
          <p:cNvSpPr txBox="1">
            <a:spLocks/>
          </p:cNvSpPr>
          <p:nvPr/>
        </p:nvSpPr>
        <p:spPr>
          <a:xfrm flipV="1">
            <a:off x="487814" y="4444567"/>
            <a:ext cx="8309344" cy="45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Cairo"/>
              <a:buNone/>
              <a:defRPr sz="20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Cairo"/>
              <a:buNone/>
              <a:defRPr sz="30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Cairo"/>
              <a:buNone/>
              <a:defRPr sz="30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Cairo"/>
              <a:buNone/>
              <a:defRPr sz="30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Cairo"/>
              <a:buNone/>
              <a:defRPr sz="30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Cairo"/>
              <a:buNone/>
              <a:defRPr sz="30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Cairo"/>
              <a:buNone/>
              <a:defRPr sz="30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Cairo"/>
              <a:buNone/>
              <a:defRPr sz="30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3000"/>
              <a:buFont typeface="Cairo"/>
              <a:buNone/>
              <a:defRPr sz="30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9pPr>
          </a:lstStyle>
          <a:p>
            <a:pPr marL="0" indent="0"/>
            <a:endParaRPr lang="fr-FR" sz="1600" dirty="0"/>
          </a:p>
        </p:txBody>
      </p:sp>
      <p:sp>
        <p:nvSpPr>
          <p:cNvPr id="2" name="Oval 1">
            <a:extLst>
              <a:ext uri="{FF2B5EF4-FFF2-40B4-BE49-F238E27FC236}">
                <a16:creationId xmlns="" xmlns:a16="http://schemas.microsoft.com/office/drawing/2014/main" id="{636B2205-E912-A133-8B14-57BDCB325839}"/>
              </a:ext>
            </a:extLst>
          </p:cNvPr>
          <p:cNvSpPr/>
          <p:nvPr/>
        </p:nvSpPr>
        <p:spPr>
          <a:xfrm>
            <a:off x="1684600" y="2676346"/>
            <a:ext cx="536945" cy="5420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/>
              <a:t>0</a:t>
            </a:r>
            <a:endParaRPr lang="en-GB" sz="2000" b="1" dirty="0"/>
          </a:p>
        </p:txBody>
      </p:sp>
      <p:sp>
        <p:nvSpPr>
          <p:cNvPr id="3" name="Oval 2">
            <a:extLst>
              <a:ext uri="{FF2B5EF4-FFF2-40B4-BE49-F238E27FC236}">
                <a16:creationId xmlns="" xmlns:a16="http://schemas.microsoft.com/office/drawing/2014/main" id="{D20C0386-2102-CF0C-FB1F-43A23A4F8027}"/>
              </a:ext>
            </a:extLst>
          </p:cNvPr>
          <p:cNvSpPr/>
          <p:nvPr/>
        </p:nvSpPr>
        <p:spPr>
          <a:xfrm>
            <a:off x="3037946" y="1698721"/>
            <a:ext cx="536945" cy="542068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solidFill>
                  <a:schemeClr val="bg1">
                    <a:lumMod val="10000"/>
                  </a:schemeClr>
                </a:solidFill>
              </a:rPr>
              <a:t>1</a:t>
            </a:r>
            <a:endParaRPr lang="en-GB" sz="2000" b="1" dirty="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="" xmlns:a16="http://schemas.microsoft.com/office/drawing/2014/main" id="{340FA6FF-BC80-C410-0250-5A59F79441C3}"/>
              </a:ext>
            </a:extLst>
          </p:cNvPr>
          <p:cNvSpPr/>
          <p:nvPr/>
        </p:nvSpPr>
        <p:spPr>
          <a:xfrm>
            <a:off x="3037946" y="2645445"/>
            <a:ext cx="536945" cy="542068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solidFill>
                  <a:schemeClr val="bg1">
                    <a:lumMod val="10000"/>
                  </a:schemeClr>
                </a:solidFill>
              </a:rPr>
              <a:t>3</a:t>
            </a:r>
            <a:endParaRPr lang="en-GB" sz="2000" b="1" dirty="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="" xmlns:a16="http://schemas.microsoft.com/office/drawing/2014/main" id="{FAC110CA-8812-EE9B-BAB1-55A3377FC898}"/>
              </a:ext>
            </a:extLst>
          </p:cNvPr>
          <p:cNvSpPr/>
          <p:nvPr/>
        </p:nvSpPr>
        <p:spPr>
          <a:xfrm>
            <a:off x="3037945" y="3673758"/>
            <a:ext cx="536945" cy="542068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solidFill>
                  <a:schemeClr val="bg1">
                    <a:lumMod val="10000"/>
                  </a:schemeClr>
                </a:solidFill>
              </a:rPr>
              <a:t>4</a:t>
            </a:r>
            <a:endParaRPr lang="en-GB" sz="2000" b="1" dirty="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="" xmlns:a16="http://schemas.microsoft.com/office/drawing/2014/main" id="{B8045E6B-85B0-A874-BA4B-BAD1FF8776AC}"/>
              </a:ext>
            </a:extLst>
          </p:cNvPr>
          <p:cNvSpPr/>
          <p:nvPr/>
        </p:nvSpPr>
        <p:spPr>
          <a:xfrm>
            <a:off x="4126012" y="2639181"/>
            <a:ext cx="536945" cy="5420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/>
              <a:t>2</a:t>
            </a:r>
            <a:endParaRPr lang="en-GB" sz="2000" b="1" dirty="0"/>
          </a:p>
        </p:txBody>
      </p:sp>
      <p:sp>
        <p:nvSpPr>
          <p:cNvPr id="10" name="Oval 9">
            <a:extLst>
              <a:ext uri="{FF2B5EF4-FFF2-40B4-BE49-F238E27FC236}">
                <a16:creationId xmlns="" xmlns:a16="http://schemas.microsoft.com/office/drawing/2014/main" id="{345A4E4D-039F-B8F8-9290-AB08B63B6EF6}"/>
              </a:ext>
            </a:extLst>
          </p:cNvPr>
          <p:cNvSpPr/>
          <p:nvPr/>
        </p:nvSpPr>
        <p:spPr>
          <a:xfrm>
            <a:off x="5162686" y="2627587"/>
            <a:ext cx="536945" cy="542068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solidFill>
                  <a:schemeClr val="bg1">
                    <a:lumMod val="10000"/>
                  </a:schemeClr>
                </a:solidFill>
              </a:rPr>
              <a:t>6</a:t>
            </a:r>
            <a:endParaRPr lang="en-GB" sz="2000" b="1" dirty="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="" xmlns:a16="http://schemas.microsoft.com/office/drawing/2014/main" id="{5ADC128F-4B37-2BC2-BA71-150288E1E929}"/>
              </a:ext>
            </a:extLst>
          </p:cNvPr>
          <p:cNvSpPr/>
          <p:nvPr/>
        </p:nvSpPr>
        <p:spPr>
          <a:xfrm>
            <a:off x="5260352" y="3914122"/>
            <a:ext cx="536945" cy="542068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solidFill>
                  <a:schemeClr val="bg1">
                    <a:lumMod val="10000"/>
                  </a:schemeClr>
                </a:solidFill>
              </a:rPr>
              <a:t>8</a:t>
            </a:r>
            <a:endParaRPr lang="en-GB" sz="2000" b="1" dirty="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="" xmlns:a16="http://schemas.microsoft.com/office/drawing/2014/main" id="{13497036-4D25-7B26-4B26-F4603FAD1F1C}"/>
              </a:ext>
            </a:extLst>
          </p:cNvPr>
          <p:cNvSpPr/>
          <p:nvPr/>
        </p:nvSpPr>
        <p:spPr>
          <a:xfrm>
            <a:off x="5162685" y="1727402"/>
            <a:ext cx="536945" cy="542068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solidFill>
                  <a:schemeClr val="bg1">
                    <a:lumMod val="10000"/>
                  </a:schemeClr>
                </a:solidFill>
              </a:rPr>
              <a:t>5</a:t>
            </a:r>
            <a:endParaRPr lang="en-GB" sz="2000" b="1" dirty="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="" xmlns:a16="http://schemas.microsoft.com/office/drawing/2014/main" id="{3D50D25E-6E64-B390-24F9-18E64B596578}"/>
              </a:ext>
            </a:extLst>
          </p:cNvPr>
          <p:cNvSpPr/>
          <p:nvPr/>
        </p:nvSpPr>
        <p:spPr>
          <a:xfrm>
            <a:off x="6626133" y="2627587"/>
            <a:ext cx="536945" cy="5420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/>
              <a:t>7</a:t>
            </a:r>
            <a:endParaRPr lang="en-GB" sz="2000" b="1" dirty="0"/>
          </a:p>
        </p:txBody>
      </p:sp>
      <p:sp>
        <p:nvSpPr>
          <p:cNvPr id="17" name="Arrow: Left 16">
            <a:extLst>
              <a:ext uri="{FF2B5EF4-FFF2-40B4-BE49-F238E27FC236}">
                <a16:creationId xmlns="" xmlns:a16="http://schemas.microsoft.com/office/drawing/2014/main" id="{0295BEAC-2B4B-097D-C869-B4BD995592C3}"/>
              </a:ext>
            </a:extLst>
          </p:cNvPr>
          <p:cNvSpPr/>
          <p:nvPr/>
        </p:nvSpPr>
        <p:spPr>
          <a:xfrm rot="2461171">
            <a:off x="2291272" y="3400487"/>
            <a:ext cx="641497" cy="277234"/>
          </a:xfrm>
          <a:prstGeom prst="leftArrow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Arrow: Left 17">
            <a:extLst>
              <a:ext uri="{FF2B5EF4-FFF2-40B4-BE49-F238E27FC236}">
                <a16:creationId xmlns="" xmlns:a16="http://schemas.microsoft.com/office/drawing/2014/main" id="{8F445BA5-A10A-8A97-05EA-1811C752E1A0}"/>
              </a:ext>
            </a:extLst>
          </p:cNvPr>
          <p:cNvSpPr/>
          <p:nvPr/>
        </p:nvSpPr>
        <p:spPr>
          <a:xfrm rot="19137286">
            <a:off x="2261575" y="2254251"/>
            <a:ext cx="641497" cy="277234"/>
          </a:xfrm>
          <a:prstGeom prst="leftArrow">
            <a:avLst/>
          </a:prstGeom>
          <a:solidFill>
            <a:schemeClr val="accent4">
              <a:lumMod val="75000"/>
            </a:schemeClr>
          </a:solidFill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Arrow: Left 18">
            <a:extLst>
              <a:ext uri="{FF2B5EF4-FFF2-40B4-BE49-F238E27FC236}">
                <a16:creationId xmlns="" xmlns:a16="http://schemas.microsoft.com/office/drawing/2014/main" id="{BD760003-9886-72EC-D0C6-1461C9606514}"/>
              </a:ext>
            </a:extLst>
          </p:cNvPr>
          <p:cNvSpPr/>
          <p:nvPr/>
        </p:nvSpPr>
        <p:spPr>
          <a:xfrm>
            <a:off x="2403761" y="2827809"/>
            <a:ext cx="552382" cy="239142"/>
          </a:xfrm>
          <a:prstGeom prst="leftArrow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Arrow: Left 19">
            <a:extLst>
              <a:ext uri="{FF2B5EF4-FFF2-40B4-BE49-F238E27FC236}">
                <a16:creationId xmlns="" xmlns:a16="http://schemas.microsoft.com/office/drawing/2014/main" id="{C06FC33F-0992-A993-22AA-699EBCBC3495}"/>
              </a:ext>
            </a:extLst>
          </p:cNvPr>
          <p:cNvSpPr/>
          <p:nvPr/>
        </p:nvSpPr>
        <p:spPr>
          <a:xfrm rot="2877605">
            <a:off x="3526603" y="2300141"/>
            <a:ext cx="641497" cy="277234"/>
          </a:xfrm>
          <a:prstGeom prst="leftArrow">
            <a:avLst/>
          </a:prstGeom>
          <a:solidFill>
            <a:schemeClr val="accent1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Arrow: Left 20">
            <a:extLst>
              <a:ext uri="{FF2B5EF4-FFF2-40B4-BE49-F238E27FC236}">
                <a16:creationId xmlns="" xmlns:a16="http://schemas.microsoft.com/office/drawing/2014/main" id="{4EAE7533-E341-D815-3E64-9D3F98CC2B35}"/>
              </a:ext>
            </a:extLst>
          </p:cNvPr>
          <p:cNvSpPr/>
          <p:nvPr/>
        </p:nvSpPr>
        <p:spPr>
          <a:xfrm>
            <a:off x="4715342" y="2827809"/>
            <a:ext cx="387513" cy="239142"/>
          </a:xfrm>
          <a:prstGeom prst="leftArrow">
            <a:avLst/>
          </a:prstGeom>
          <a:solidFill>
            <a:srgbClr val="00B05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Arrow: Left 22">
            <a:extLst>
              <a:ext uri="{FF2B5EF4-FFF2-40B4-BE49-F238E27FC236}">
                <a16:creationId xmlns="" xmlns:a16="http://schemas.microsoft.com/office/drawing/2014/main" id="{E9850D93-DB27-28F4-6677-37B65B2497A5}"/>
              </a:ext>
            </a:extLst>
          </p:cNvPr>
          <p:cNvSpPr/>
          <p:nvPr/>
        </p:nvSpPr>
        <p:spPr>
          <a:xfrm rot="19137286">
            <a:off x="4515428" y="2283567"/>
            <a:ext cx="641497" cy="277234"/>
          </a:xfrm>
          <a:prstGeom prst="leftArrow">
            <a:avLst/>
          </a:prstGeom>
          <a:solidFill>
            <a:srgbClr val="00B050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Arrow: Left 23">
            <a:extLst>
              <a:ext uri="{FF2B5EF4-FFF2-40B4-BE49-F238E27FC236}">
                <a16:creationId xmlns="" xmlns:a16="http://schemas.microsoft.com/office/drawing/2014/main" id="{2B8127B8-E289-D996-9D7F-1FFF1533AB4F}"/>
              </a:ext>
            </a:extLst>
          </p:cNvPr>
          <p:cNvSpPr/>
          <p:nvPr/>
        </p:nvSpPr>
        <p:spPr>
          <a:xfrm rot="8432800">
            <a:off x="5872877" y="3621472"/>
            <a:ext cx="729570" cy="240576"/>
          </a:xfrm>
          <a:prstGeom prst="leftArrow">
            <a:avLst/>
          </a:prstGeom>
          <a:solidFill>
            <a:srgbClr val="00B05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Arrow: Left 24">
            <a:extLst>
              <a:ext uri="{FF2B5EF4-FFF2-40B4-BE49-F238E27FC236}">
                <a16:creationId xmlns="" xmlns:a16="http://schemas.microsoft.com/office/drawing/2014/main" id="{34ABF564-ACD5-FCA2-CC22-5D08D1BD3045}"/>
              </a:ext>
            </a:extLst>
          </p:cNvPr>
          <p:cNvSpPr/>
          <p:nvPr/>
        </p:nvSpPr>
        <p:spPr>
          <a:xfrm>
            <a:off x="5916336" y="2827809"/>
            <a:ext cx="493092" cy="223741"/>
          </a:xfrm>
          <a:prstGeom prst="leftArrow">
            <a:avLst>
              <a:gd name="adj1" fmla="val 42287"/>
              <a:gd name="adj2" fmla="val 50000"/>
            </a:avLst>
          </a:prstGeom>
          <a:solidFill>
            <a:schemeClr val="accent1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Arrow: Left 26">
            <a:extLst>
              <a:ext uri="{FF2B5EF4-FFF2-40B4-BE49-F238E27FC236}">
                <a16:creationId xmlns="" xmlns:a16="http://schemas.microsoft.com/office/drawing/2014/main" id="{83424D6F-3292-7310-F873-D037C551AC02}"/>
              </a:ext>
            </a:extLst>
          </p:cNvPr>
          <p:cNvSpPr/>
          <p:nvPr/>
        </p:nvSpPr>
        <p:spPr>
          <a:xfrm rot="20903850">
            <a:off x="3591476" y="3444335"/>
            <a:ext cx="3095132" cy="219016"/>
          </a:xfrm>
          <a:prstGeom prst="leftArrow">
            <a:avLst>
              <a:gd name="adj1" fmla="val 42564"/>
              <a:gd name="adj2" fmla="val 50000"/>
            </a:avLst>
          </a:prstGeom>
          <a:solidFill>
            <a:schemeClr val="accent1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Arrow: Left 27">
            <a:extLst>
              <a:ext uri="{FF2B5EF4-FFF2-40B4-BE49-F238E27FC236}">
                <a16:creationId xmlns="" xmlns:a16="http://schemas.microsoft.com/office/drawing/2014/main" id="{1BBEEC40-F520-0622-D44C-5E2743B31643}"/>
              </a:ext>
            </a:extLst>
          </p:cNvPr>
          <p:cNvSpPr/>
          <p:nvPr/>
        </p:nvSpPr>
        <p:spPr>
          <a:xfrm rot="2271798">
            <a:off x="3606535" y="3201387"/>
            <a:ext cx="641497" cy="237818"/>
          </a:xfrm>
          <a:prstGeom prst="leftArrow">
            <a:avLst/>
          </a:prstGeom>
          <a:solidFill>
            <a:schemeClr val="accent1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Oval 30">
            <a:extLst>
              <a:ext uri="{FF2B5EF4-FFF2-40B4-BE49-F238E27FC236}">
                <a16:creationId xmlns="" xmlns:a16="http://schemas.microsoft.com/office/drawing/2014/main" id="{EA8FEE35-92F9-81C7-6AFD-DDF7F0113F52}"/>
              </a:ext>
            </a:extLst>
          </p:cNvPr>
          <p:cNvSpPr/>
          <p:nvPr/>
        </p:nvSpPr>
        <p:spPr>
          <a:xfrm>
            <a:off x="420677" y="3118452"/>
            <a:ext cx="536945" cy="5420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/>
              <a:t>P</a:t>
            </a:r>
            <a:endParaRPr lang="en-GB" sz="2000" b="1" dirty="0"/>
          </a:p>
        </p:txBody>
      </p:sp>
      <p:sp>
        <p:nvSpPr>
          <p:cNvPr id="32" name="Oval 31">
            <a:extLst>
              <a:ext uri="{FF2B5EF4-FFF2-40B4-BE49-F238E27FC236}">
                <a16:creationId xmlns="" xmlns:a16="http://schemas.microsoft.com/office/drawing/2014/main" id="{B213E2AC-BFEE-C93D-AB7F-5B5D09F38628}"/>
              </a:ext>
            </a:extLst>
          </p:cNvPr>
          <p:cNvSpPr/>
          <p:nvPr/>
        </p:nvSpPr>
        <p:spPr>
          <a:xfrm>
            <a:off x="420678" y="2069940"/>
            <a:ext cx="536945" cy="542068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solidFill>
                  <a:schemeClr val="bg1">
                    <a:lumMod val="10000"/>
                  </a:schemeClr>
                </a:solidFill>
              </a:rPr>
              <a:t>N</a:t>
            </a:r>
            <a:endParaRPr lang="en-GB" sz="2000" b="1" dirty="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33" name="Google Shape;662;p52">
            <a:extLst>
              <a:ext uri="{FF2B5EF4-FFF2-40B4-BE49-F238E27FC236}">
                <a16:creationId xmlns="" xmlns:a16="http://schemas.microsoft.com/office/drawing/2014/main" id="{5E488F96-4249-014C-65BD-247C2CC89D35}"/>
              </a:ext>
            </a:extLst>
          </p:cNvPr>
          <p:cNvSpPr txBox="1">
            <a:spLocks/>
          </p:cNvSpPr>
          <p:nvPr/>
        </p:nvSpPr>
        <p:spPr>
          <a:xfrm>
            <a:off x="0" y="1046163"/>
            <a:ext cx="8309344" cy="6523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Cairo"/>
              <a:buNone/>
              <a:defRPr sz="20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Cairo"/>
              <a:buNone/>
              <a:defRPr sz="30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Cairo"/>
              <a:buNone/>
              <a:defRPr sz="30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Cairo"/>
              <a:buNone/>
              <a:defRPr sz="30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Cairo"/>
              <a:buNone/>
              <a:defRPr sz="30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Cairo"/>
              <a:buNone/>
              <a:defRPr sz="30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Cairo"/>
              <a:buNone/>
              <a:defRPr sz="30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Cairo"/>
              <a:buNone/>
              <a:defRPr sz="30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3000"/>
              <a:buFont typeface="Cairo"/>
              <a:buNone/>
              <a:defRPr sz="30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9pPr>
          </a:lstStyle>
          <a:p>
            <a:pPr marL="0" indent="0"/>
            <a:r>
              <a:rPr lang="fr-FR" altLang="en-US" sz="1800" b="1" dirty="0">
                <a:solidFill>
                  <a:schemeClr val="bg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Objectif : </a:t>
            </a:r>
            <a:r>
              <a:rPr lang="fr-FR" altLang="en-US" sz="1600" b="1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trouver une </a:t>
            </a:r>
            <a:r>
              <a:rPr lang="fr-FR" altLang="en-US" sz="1600" b="1" dirty="0" err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periode</a:t>
            </a:r>
            <a:r>
              <a:rPr lang="fr-FR" altLang="en-US" sz="1600" b="1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 positions du jeu</a:t>
            </a:r>
          </a:p>
          <a:p>
            <a:pPr marL="0" indent="0"/>
            <a:r>
              <a:rPr lang="fr-FR" sz="1600" b="1" dirty="0">
                <a:solidFill>
                  <a:schemeClr val="bg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« PNPNNNNP » </a:t>
            </a:r>
            <a:r>
              <a:rPr lang="fr-FR" sz="1600" b="1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 la période du jeu de soustraction</a:t>
            </a:r>
            <a:endParaRPr lang="fr-FR" sz="1600" b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0718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6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2" grpId="0" build="p"/>
      <p:bldP spid="2" grpId="0" animBg="1"/>
      <p:bldP spid="3" grpId="0" animBg="1"/>
      <p:bldP spid="5" grpId="0" animBg="1"/>
      <p:bldP spid="6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3" grpId="0" animBg="1"/>
      <p:bldP spid="24" grpId="0" animBg="1"/>
      <p:bldP spid="25" grpId="0" animBg="1"/>
      <p:bldP spid="27" grpId="0" animBg="1"/>
      <p:bldP spid="28" grpId="0" animBg="1"/>
      <p:bldP spid="31" grpId="0" animBg="1"/>
      <p:bldP spid="32" grpId="0" animBg="1"/>
      <p:bldP spid="3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 16"/>
          <p:cNvPicPr/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808" b="10574"/>
          <a:stretch/>
        </p:blipFill>
        <p:spPr bwMode="auto">
          <a:xfrm>
            <a:off x="2919110" y="782354"/>
            <a:ext cx="1098550" cy="104518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96" name="Google Shape;396;p4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41236" y="2715480"/>
            <a:ext cx="5230500" cy="1158425"/>
          </a:xfrm>
          <a:prstGeom prst="rect">
            <a:avLst/>
          </a:prstGeom>
          <a:noFill/>
          <a:ln>
            <a:noFill/>
          </a:ln>
          <a:effectLst>
            <a:outerShdw dist="28575" dir="5400000" algn="bl" rotWithShape="0">
              <a:schemeClr val="dk1">
                <a:alpha val="30000"/>
              </a:schemeClr>
            </a:outerShdw>
          </a:effectLst>
        </p:spPr>
      </p:pic>
      <p:sp>
        <p:nvSpPr>
          <p:cNvPr id="397" name="Google Shape;397;p43"/>
          <p:cNvSpPr txBox="1">
            <a:spLocks noGrp="1"/>
          </p:cNvSpPr>
          <p:nvPr>
            <p:ph type="title"/>
          </p:nvPr>
        </p:nvSpPr>
        <p:spPr>
          <a:xfrm>
            <a:off x="994250" y="2859395"/>
            <a:ext cx="476647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VARIANTES DE JEU DE NIM</a:t>
            </a:r>
            <a:endParaRPr sz="2800" dirty="0"/>
          </a:p>
        </p:txBody>
      </p:sp>
      <p:pic>
        <p:nvPicPr>
          <p:cNvPr id="399" name="Google Shape;399;p43">
            <a:hlinkClick r:id="" action="ppaction://hlinkshowjump?jump=nextslide"/>
          </p:cNvPr>
          <p:cNvPicPr preferRelativeResize="0"/>
          <p:nvPr/>
        </p:nvPicPr>
        <p:blipFill rotWithShape="1">
          <a:blip r:embed="rId6">
            <a:alphaModFix/>
          </a:blip>
          <a:srcRect r="10"/>
          <a:stretch/>
        </p:blipFill>
        <p:spPr>
          <a:xfrm>
            <a:off x="3468385" y="3690889"/>
            <a:ext cx="368448" cy="380100"/>
          </a:xfrm>
          <a:prstGeom prst="rect">
            <a:avLst/>
          </a:prstGeom>
          <a:noFill/>
          <a:ln>
            <a:noFill/>
          </a:ln>
          <a:effectLst>
            <a:outerShdw dist="28575" dir="5400000" algn="bl" rotWithShape="0">
              <a:schemeClr val="dk1">
                <a:alpha val="30000"/>
              </a:schemeClr>
            </a:outerShdw>
          </a:effectLst>
        </p:spPr>
      </p:pic>
      <p:pic>
        <p:nvPicPr>
          <p:cNvPr id="400" name="Google Shape;400;p43">
            <a:hlinkClick r:id="" action="ppaction://hlinkshowjump?jump=previousslide"/>
          </p:cNvPr>
          <p:cNvPicPr preferRelativeResize="0"/>
          <p:nvPr/>
        </p:nvPicPr>
        <p:blipFill rotWithShape="1">
          <a:blip r:embed="rId7">
            <a:alphaModFix/>
          </a:blip>
          <a:srcRect r="10"/>
          <a:stretch/>
        </p:blipFill>
        <p:spPr>
          <a:xfrm>
            <a:off x="2911305" y="3690889"/>
            <a:ext cx="368448" cy="380100"/>
          </a:xfrm>
          <a:prstGeom prst="rect">
            <a:avLst/>
          </a:prstGeom>
          <a:noFill/>
          <a:ln>
            <a:noFill/>
          </a:ln>
          <a:effectLst>
            <a:outerShdw dist="28575" dir="5400000" algn="bl" rotWithShape="0">
              <a:schemeClr val="dk1">
                <a:alpha val="30000"/>
              </a:schemeClr>
            </a:outerShdw>
          </a:effectLst>
        </p:spPr>
      </p:pic>
      <p:pic>
        <p:nvPicPr>
          <p:cNvPr id="401" name="Google Shape;401;p43"/>
          <p:cNvPicPr preferRelativeResize="0"/>
          <p:nvPr/>
        </p:nvPicPr>
        <p:blipFill rotWithShape="1">
          <a:blip r:embed="rId8">
            <a:alphaModFix/>
          </a:blip>
          <a:srcRect b="10"/>
          <a:stretch/>
        </p:blipFill>
        <p:spPr>
          <a:xfrm>
            <a:off x="2765087" y="1474833"/>
            <a:ext cx="1421225" cy="1466138"/>
          </a:xfrm>
          <a:prstGeom prst="rect">
            <a:avLst/>
          </a:prstGeom>
          <a:noFill/>
          <a:ln>
            <a:noFill/>
          </a:ln>
          <a:effectLst>
            <a:outerShdw dist="28575" dir="5400000" algn="bl" rotWithShape="0">
              <a:schemeClr val="dk1">
                <a:alpha val="30000"/>
              </a:schemeClr>
            </a:outerShdw>
          </a:effectLst>
        </p:spPr>
      </p:pic>
      <p:sp>
        <p:nvSpPr>
          <p:cNvPr id="402" name="Google Shape;402;p43"/>
          <p:cNvSpPr txBox="1">
            <a:spLocks noGrp="1"/>
          </p:cNvSpPr>
          <p:nvPr>
            <p:ph type="title" idx="2"/>
          </p:nvPr>
        </p:nvSpPr>
        <p:spPr>
          <a:xfrm>
            <a:off x="2864035" y="1706536"/>
            <a:ext cx="1208700" cy="85900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grpSp>
        <p:nvGrpSpPr>
          <p:cNvPr id="403" name="Google Shape;403;p43"/>
          <p:cNvGrpSpPr/>
          <p:nvPr/>
        </p:nvGrpSpPr>
        <p:grpSpPr>
          <a:xfrm>
            <a:off x="5943600" y="1304946"/>
            <a:ext cx="2808500" cy="2795142"/>
            <a:chOff x="5566131" y="1164676"/>
            <a:chExt cx="2808500" cy="2795142"/>
          </a:xfrm>
        </p:grpSpPr>
        <p:pic>
          <p:nvPicPr>
            <p:cNvPr id="404" name="Google Shape;404;p43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7609606" y="3069526"/>
              <a:ext cx="765025" cy="890292"/>
            </a:xfrm>
            <a:prstGeom prst="rect">
              <a:avLst/>
            </a:prstGeom>
            <a:noFill/>
            <a:ln>
              <a:noFill/>
            </a:ln>
            <a:effectLst>
              <a:outerShdw dist="28575" dir="5400000" algn="bl" rotWithShape="0">
                <a:schemeClr val="dk1">
                  <a:alpha val="30000"/>
                </a:schemeClr>
              </a:outerShdw>
            </a:effectLst>
          </p:spPr>
        </p:pic>
        <p:pic>
          <p:nvPicPr>
            <p:cNvPr id="405" name="Google Shape;405;p43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 flipH="1">
              <a:off x="5566131" y="1164676"/>
              <a:ext cx="765025" cy="890292"/>
            </a:xfrm>
            <a:prstGeom prst="rect">
              <a:avLst/>
            </a:prstGeom>
            <a:noFill/>
            <a:ln>
              <a:noFill/>
            </a:ln>
            <a:effectLst>
              <a:outerShdw dist="28575" dir="5400000" algn="bl" rotWithShape="0">
                <a:schemeClr val="dk1">
                  <a:alpha val="30000"/>
                </a:schemeClr>
              </a:outerShdw>
            </a:effectLst>
          </p:spPr>
        </p:pic>
        <p:pic>
          <p:nvPicPr>
            <p:cNvPr id="406" name="Google Shape;406;p43"/>
            <p:cNvPicPr preferRelativeResize="0"/>
            <p:nvPr/>
          </p:nvPicPr>
          <p:blipFill rotWithShape="1">
            <a:blip r:embed="rId10">
              <a:alphaModFix/>
            </a:blip>
            <a:srcRect t="9" b="9"/>
            <a:stretch/>
          </p:blipFill>
          <p:spPr>
            <a:xfrm>
              <a:off x="6141169" y="1633531"/>
              <a:ext cx="1743900" cy="1876450"/>
            </a:xfrm>
            <a:prstGeom prst="rect">
              <a:avLst/>
            </a:prstGeom>
            <a:noFill/>
            <a:ln>
              <a:noFill/>
            </a:ln>
            <a:effectLst>
              <a:outerShdw dist="28575" dir="5400000" algn="bl" rotWithShape="0">
                <a:schemeClr val="dk1">
                  <a:alpha val="30000"/>
                </a:schemeClr>
              </a:outerShdw>
            </a:effectLst>
          </p:spPr>
        </p:pic>
        <p:pic>
          <p:nvPicPr>
            <p:cNvPr id="407" name="Google Shape;407;p43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5597448" y="3069526"/>
              <a:ext cx="702391" cy="890292"/>
            </a:xfrm>
            <a:prstGeom prst="rect">
              <a:avLst/>
            </a:prstGeom>
            <a:noFill/>
            <a:ln>
              <a:noFill/>
            </a:ln>
            <a:effectLst>
              <a:outerShdw dist="28575" dir="5400000" algn="bl" rotWithShape="0">
                <a:schemeClr val="dk1">
                  <a:alpha val="30000"/>
                </a:schemeClr>
              </a:outerShdw>
            </a:effectLst>
          </p:spPr>
        </p:pic>
        <p:pic>
          <p:nvPicPr>
            <p:cNvPr id="408" name="Google Shape;408;p43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7640910" y="1164676"/>
              <a:ext cx="702391" cy="890292"/>
            </a:xfrm>
            <a:prstGeom prst="rect">
              <a:avLst/>
            </a:prstGeom>
            <a:noFill/>
            <a:ln>
              <a:noFill/>
            </a:ln>
            <a:effectLst>
              <a:outerShdw dist="28575" dir="5400000" algn="bl" rotWithShape="0">
                <a:schemeClr val="dk1">
                  <a:alpha val="30000"/>
                </a:scheme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3966409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3" name="Google Shape;663;p52">
            <a:hlinkClick r:id="" action="ppaction://hlinkshowjump?jump=nextslide"/>
          </p:cNvPr>
          <p:cNvPicPr preferRelativeResize="0"/>
          <p:nvPr/>
        </p:nvPicPr>
        <p:blipFill rotWithShape="1">
          <a:blip r:embed="rId3">
            <a:alphaModFix/>
          </a:blip>
          <a:srcRect r="10"/>
          <a:stretch/>
        </p:blipFill>
        <p:spPr>
          <a:xfrm>
            <a:off x="4666314" y="4685919"/>
            <a:ext cx="368448" cy="380100"/>
          </a:xfrm>
          <a:prstGeom prst="rect">
            <a:avLst/>
          </a:prstGeom>
          <a:noFill/>
          <a:ln>
            <a:noFill/>
          </a:ln>
          <a:effectLst>
            <a:outerShdw dist="28575" dir="5400000" algn="bl" rotWithShape="0">
              <a:schemeClr val="dk1">
                <a:alpha val="30000"/>
              </a:schemeClr>
            </a:outerShdw>
          </a:effectLst>
        </p:spPr>
      </p:pic>
      <p:pic>
        <p:nvPicPr>
          <p:cNvPr id="664" name="Google Shape;664;p52">
            <a:hlinkClick r:id="" action="ppaction://hlinkshowjump?jump=previousslide"/>
          </p:cNvPr>
          <p:cNvPicPr preferRelativeResize="0"/>
          <p:nvPr/>
        </p:nvPicPr>
        <p:blipFill rotWithShape="1">
          <a:blip r:embed="rId4">
            <a:alphaModFix/>
          </a:blip>
          <a:srcRect r="10"/>
          <a:stretch/>
        </p:blipFill>
        <p:spPr>
          <a:xfrm>
            <a:off x="4109234" y="4685919"/>
            <a:ext cx="368448" cy="380100"/>
          </a:xfrm>
          <a:prstGeom prst="rect">
            <a:avLst/>
          </a:prstGeom>
          <a:noFill/>
          <a:ln>
            <a:noFill/>
          </a:ln>
          <a:effectLst>
            <a:outerShdw dist="28575" dir="5400000" algn="bl" rotWithShape="0">
              <a:schemeClr val="dk1">
                <a:alpha val="30000"/>
              </a:schemeClr>
            </a:outerShdw>
          </a:effectLst>
        </p:spPr>
      </p:pic>
      <p:sp>
        <p:nvSpPr>
          <p:cNvPr id="4" name="Google Shape;662;p52">
            <a:extLst>
              <a:ext uri="{FF2B5EF4-FFF2-40B4-BE49-F238E27FC236}">
                <a16:creationId xmlns="" xmlns:a16="http://schemas.microsoft.com/office/drawing/2014/main" id="{68133B0F-4929-DEAC-DB05-1DD558E958FD}"/>
              </a:ext>
            </a:extLst>
          </p:cNvPr>
          <p:cNvSpPr txBox="1">
            <a:spLocks/>
          </p:cNvSpPr>
          <p:nvPr/>
        </p:nvSpPr>
        <p:spPr>
          <a:xfrm flipV="1">
            <a:off x="487814" y="4444567"/>
            <a:ext cx="8309344" cy="45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Cairo"/>
              <a:buNone/>
              <a:defRPr sz="20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Cairo"/>
              <a:buNone/>
              <a:defRPr sz="30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Cairo"/>
              <a:buNone/>
              <a:defRPr sz="30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Cairo"/>
              <a:buNone/>
              <a:defRPr sz="30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Cairo"/>
              <a:buNone/>
              <a:defRPr sz="30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Cairo"/>
              <a:buNone/>
              <a:defRPr sz="30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Cairo"/>
              <a:buNone/>
              <a:defRPr sz="30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Cairo"/>
              <a:buNone/>
              <a:defRPr sz="30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3000"/>
              <a:buFont typeface="Cairo"/>
              <a:buNone/>
              <a:defRPr sz="30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9pPr>
          </a:lstStyle>
          <a:p>
            <a:pPr marL="0" indent="0"/>
            <a:endParaRPr lang="fr-FR" sz="1600" dirty="0"/>
          </a:p>
        </p:txBody>
      </p:sp>
      <p:pic>
        <p:nvPicPr>
          <p:cNvPr id="10" name="Google Shape;683;p54">
            <a:extLst>
              <a:ext uri="{FF2B5EF4-FFF2-40B4-BE49-F238E27FC236}">
                <a16:creationId xmlns="" xmlns:a16="http://schemas.microsoft.com/office/drawing/2014/main" id="{6537F550-7EBB-4D35-A841-020C8348CB95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47307" y="653214"/>
            <a:ext cx="7328342" cy="3990175"/>
          </a:xfrm>
          <a:prstGeom prst="rect">
            <a:avLst/>
          </a:prstGeom>
          <a:noFill/>
          <a:ln>
            <a:noFill/>
          </a:ln>
          <a:effectLst>
            <a:outerShdw dist="47625" dir="5400000" algn="bl" rotWithShape="0">
              <a:schemeClr val="dk1">
                <a:alpha val="30000"/>
              </a:schemeClr>
            </a:outerShdw>
          </a:effectLst>
        </p:spPr>
      </p:pic>
      <p:sp>
        <p:nvSpPr>
          <p:cNvPr id="11" name="Google Shape;1027;p66">
            <a:extLst>
              <a:ext uri="{FF2B5EF4-FFF2-40B4-BE49-F238E27FC236}">
                <a16:creationId xmlns="" xmlns:a16="http://schemas.microsoft.com/office/drawing/2014/main" id="{19D2C69C-A037-2C90-7E78-FA071512E146}"/>
              </a:ext>
            </a:extLst>
          </p:cNvPr>
          <p:cNvSpPr/>
          <p:nvPr/>
        </p:nvSpPr>
        <p:spPr>
          <a:xfrm flipH="1">
            <a:off x="2739708" y="783535"/>
            <a:ext cx="3943541" cy="4758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dirty="0">
                <a:solidFill>
                  <a:schemeClr val="bg2"/>
                </a:solidFill>
                <a:latin typeface="Bigshot One"/>
                <a:ea typeface="Bigshot One"/>
                <a:cs typeface="Bigshot One"/>
                <a:sym typeface="Bigshot One"/>
              </a:rPr>
              <a:t>Quelque variantes</a:t>
            </a:r>
            <a:endParaRPr sz="2000" dirty="0">
              <a:solidFill>
                <a:schemeClr val="bg2"/>
              </a:solidFill>
              <a:latin typeface="Bigshot One"/>
              <a:ea typeface="Bigshot One"/>
              <a:cs typeface="Bigshot One"/>
              <a:sym typeface="Bigshot One"/>
            </a:endParaRPr>
          </a:p>
        </p:txBody>
      </p:sp>
      <p:sp>
        <p:nvSpPr>
          <p:cNvPr id="12" name="Google Shape;1026;p66">
            <a:extLst>
              <a:ext uri="{FF2B5EF4-FFF2-40B4-BE49-F238E27FC236}">
                <a16:creationId xmlns="" xmlns:a16="http://schemas.microsoft.com/office/drawing/2014/main" id="{D9C6E2B3-8A34-AAAB-F539-022E40315528}"/>
              </a:ext>
            </a:extLst>
          </p:cNvPr>
          <p:cNvSpPr txBox="1"/>
          <p:nvPr/>
        </p:nvSpPr>
        <p:spPr>
          <a:xfrm flipH="1">
            <a:off x="1914442" y="1825828"/>
            <a:ext cx="6111957" cy="409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171450" lvl="3" indent="-171450">
              <a:buFont typeface="Wingdings" panose="05000000000000000000" pitchFamily="2" charset="2"/>
              <a:buChar char="q"/>
            </a:pPr>
            <a:r>
              <a:rPr lang="fr-FR" sz="1800" b="1" dirty="0">
                <a:solidFill>
                  <a:schemeClr val="tx1"/>
                </a:solidFill>
                <a:latin typeface="Cairo"/>
                <a:ea typeface="Cairo"/>
                <a:cs typeface="Cairo"/>
                <a:sym typeface="Cairo"/>
              </a:rPr>
              <a:t>  Poker </a:t>
            </a:r>
            <a:r>
              <a:rPr lang="fr-FR" sz="1800" b="1" dirty="0" err="1">
                <a:solidFill>
                  <a:schemeClr val="tx1"/>
                </a:solidFill>
                <a:latin typeface="Cairo"/>
                <a:ea typeface="Cairo"/>
                <a:cs typeface="Cairo"/>
                <a:sym typeface="Cairo"/>
              </a:rPr>
              <a:t>Nim</a:t>
            </a:r>
            <a:r>
              <a:rPr lang="fr-FR" sz="1800" b="1" dirty="0">
                <a:solidFill>
                  <a:schemeClr val="tx1"/>
                </a:solidFill>
                <a:latin typeface="Cairo"/>
                <a:ea typeface="Cairo"/>
                <a:cs typeface="Cairo"/>
                <a:sym typeface="Cairo"/>
              </a:rPr>
              <a:t> : Un joueur peut décider de rajouter des </a:t>
            </a:r>
            <a:r>
              <a:rPr lang="fr-FR" sz="1800" b="1" dirty="0" err="1">
                <a:solidFill>
                  <a:schemeClr val="tx1"/>
                </a:solidFill>
                <a:latin typeface="Cairo"/>
                <a:ea typeface="Cairo"/>
                <a:cs typeface="Cairo"/>
                <a:sym typeface="Cairo"/>
              </a:rPr>
              <a:t>nims</a:t>
            </a:r>
            <a:r>
              <a:rPr lang="fr-FR" sz="1800" b="1" dirty="0">
                <a:solidFill>
                  <a:schemeClr val="tx1"/>
                </a:solidFill>
                <a:latin typeface="Cairo"/>
                <a:ea typeface="Cairo"/>
                <a:cs typeface="Cairo"/>
                <a:sym typeface="Cairo"/>
              </a:rPr>
              <a:t>.</a:t>
            </a:r>
            <a:endParaRPr sz="1800" b="1" dirty="0">
              <a:solidFill>
                <a:schemeClr val="accent1">
                  <a:lumMod val="75000"/>
                </a:schemeClr>
              </a:solidFill>
              <a:latin typeface="Cairo"/>
              <a:ea typeface="Cairo"/>
              <a:cs typeface="Cairo"/>
              <a:sym typeface="Cairo"/>
            </a:endParaRPr>
          </a:p>
        </p:txBody>
      </p:sp>
      <p:sp>
        <p:nvSpPr>
          <p:cNvPr id="17" name="Google Shape;1026;p66">
            <a:extLst>
              <a:ext uri="{FF2B5EF4-FFF2-40B4-BE49-F238E27FC236}">
                <a16:creationId xmlns="" xmlns:a16="http://schemas.microsoft.com/office/drawing/2014/main" id="{0C1D3000-1F6B-1A23-6BEA-29CA1D2608AD}"/>
              </a:ext>
            </a:extLst>
          </p:cNvPr>
          <p:cNvSpPr txBox="1"/>
          <p:nvPr/>
        </p:nvSpPr>
        <p:spPr>
          <a:xfrm flipH="1">
            <a:off x="1914443" y="2804324"/>
            <a:ext cx="6157454" cy="409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171450" lvl="3" indent="-171450">
              <a:buFont typeface="Wingdings" panose="05000000000000000000" pitchFamily="2" charset="2"/>
              <a:buChar char="q"/>
            </a:pPr>
            <a:r>
              <a:rPr lang="fr-FR" sz="1800" b="1" dirty="0">
                <a:solidFill>
                  <a:schemeClr val="tx1"/>
                </a:solidFill>
                <a:latin typeface="Cairo"/>
                <a:ea typeface="Cairo"/>
                <a:cs typeface="Cairo"/>
                <a:sym typeface="Cairo"/>
              </a:rPr>
              <a:t>  </a:t>
            </a:r>
            <a:r>
              <a:rPr lang="fr-FR" sz="1800" b="1" dirty="0" err="1">
                <a:solidFill>
                  <a:schemeClr val="tx1"/>
                </a:solidFill>
                <a:latin typeface="Cairo"/>
                <a:ea typeface="Cairo"/>
                <a:cs typeface="Cairo"/>
                <a:sym typeface="Cairo"/>
              </a:rPr>
              <a:t>Northcott’s</a:t>
            </a:r>
            <a:r>
              <a:rPr lang="fr-FR" sz="1800" b="1" dirty="0">
                <a:solidFill>
                  <a:schemeClr val="tx1"/>
                </a:solidFill>
                <a:latin typeface="Cairo"/>
                <a:ea typeface="Cairo"/>
                <a:cs typeface="Cairo"/>
                <a:sym typeface="Cairo"/>
              </a:rPr>
              <a:t> Game</a:t>
            </a:r>
            <a:endParaRPr sz="1800" b="1" dirty="0">
              <a:solidFill>
                <a:schemeClr val="accent1">
                  <a:lumMod val="75000"/>
                </a:schemeClr>
              </a:solidFill>
              <a:latin typeface="Cairo"/>
              <a:ea typeface="Cairo"/>
              <a:cs typeface="Cairo"/>
              <a:sym typeface="Cairo"/>
            </a:endParaRPr>
          </a:p>
        </p:txBody>
      </p:sp>
    </p:spTree>
    <p:extLst>
      <p:ext uri="{BB962C8B-B14F-4D97-AF65-F5344CB8AC3E}">
        <p14:creationId xmlns:p14="http://schemas.microsoft.com/office/powerpoint/2010/main" val="16118488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52"/>
          <p:cNvSpPr txBox="1">
            <a:spLocks noGrp="1"/>
          </p:cNvSpPr>
          <p:nvPr>
            <p:ph type="title"/>
          </p:nvPr>
        </p:nvSpPr>
        <p:spPr>
          <a:xfrm>
            <a:off x="1981532" y="198665"/>
            <a:ext cx="4992300" cy="5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err="1"/>
              <a:t>NorthCott’s</a:t>
            </a:r>
            <a:r>
              <a:rPr lang="fr-FR" dirty="0"/>
              <a:t> Game</a:t>
            </a:r>
            <a:endParaRPr dirty="0"/>
          </a:p>
        </p:txBody>
      </p:sp>
      <p:pic>
        <p:nvPicPr>
          <p:cNvPr id="663" name="Google Shape;663;p52">
            <a:hlinkClick r:id="" action="ppaction://hlinkshowjump?jump=nextslide"/>
          </p:cNvPr>
          <p:cNvPicPr preferRelativeResize="0"/>
          <p:nvPr/>
        </p:nvPicPr>
        <p:blipFill rotWithShape="1">
          <a:blip r:embed="rId3">
            <a:alphaModFix/>
          </a:blip>
          <a:srcRect r="10"/>
          <a:stretch/>
        </p:blipFill>
        <p:spPr>
          <a:xfrm>
            <a:off x="4666314" y="4685919"/>
            <a:ext cx="368448" cy="380100"/>
          </a:xfrm>
          <a:prstGeom prst="rect">
            <a:avLst/>
          </a:prstGeom>
          <a:noFill/>
          <a:ln>
            <a:noFill/>
          </a:ln>
          <a:effectLst>
            <a:outerShdw dist="28575" dir="5400000" algn="bl" rotWithShape="0">
              <a:schemeClr val="dk1">
                <a:alpha val="30000"/>
              </a:schemeClr>
            </a:outerShdw>
          </a:effectLst>
        </p:spPr>
      </p:pic>
      <p:pic>
        <p:nvPicPr>
          <p:cNvPr id="664" name="Google Shape;664;p52">
            <a:hlinkClick r:id="" action="ppaction://hlinkshowjump?jump=previousslide"/>
          </p:cNvPr>
          <p:cNvPicPr preferRelativeResize="0"/>
          <p:nvPr/>
        </p:nvPicPr>
        <p:blipFill rotWithShape="1">
          <a:blip r:embed="rId4">
            <a:alphaModFix/>
          </a:blip>
          <a:srcRect r="10"/>
          <a:stretch/>
        </p:blipFill>
        <p:spPr>
          <a:xfrm>
            <a:off x="4109234" y="4685919"/>
            <a:ext cx="368448" cy="380100"/>
          </a:xfrm>
          <a:prstGeom prst="rect">
            <a:avLst/>
          </a:prstGeom>
          <a:noFill/>
          <a:ln>
            <a:noFill/>
          </a:ln>
          <a:effectLst>
            <a:outerShdw dist="28575" dir="5400000" algn="bl" rotWithShape="0">
              <a:schemeClr val="dk1">
                <a:alpha val="30000"/>
              </a:schemeClr>
            </a:outerShdw>
          </a:effectLst>
        </p:spPr>
      </p:pic>
      <p:pic>
        <p:nvPicPr>
          <p:cNvPr id="8" name="Picture 7" descr="Shape, square&#10;&#10;Description automatically generated">
            <a:extLst>
              <a:ext uri="{FF2B5EF4-FFF2-40B4-BE49-F238E27FC236}">
                <a16:creationId xmlns="" xmlns:a16="http://schemas.microsoft.com/office/drawing/2014/main" id="{10666802-DFA2-C577-B217-4622C47A53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8233" y="863509"/>
            <a:ext cx="3518081" cy="3530781"/>
          </a:xfrm>
          <a:prstGeom prst="rect">
            <a:avLst/>
          </a:prstGeom>
        </p:spPr>
      </p:pic>
      <p:pic>
        <p:nvPicPr>
          <p:cNvPr id="9" name="Google Shape;683;p54">
            <a:extLst>
              <a:ext uri="{FF2B5EF4-FFF2-40B4-BE49-F238E27FC236}">
                <a16:creationId xmlns="" xmlns:a16="http://schemas.microsoft.com/office/drawing/2014/main" id="{FA15166A-71D9-B2E2-2E91-C318619D3DDD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59864" y="1073105"/>
            <a:ext cx="3427936" cy="2997290"/>
          </a:xfrm>
          <a:prstGeom prst="rect">
            <a:avLst/>
          </a:prstGeom>
          <a:noFill/>
          <a:ln>
            <a:noFill/>
          </a:ln>
          <a:effectLst>
            <a:outerShdw dist="47625" dir="5400000" algn="bl" rotWithShape="0">
              <a:schemeClr val="dk1">
                <a:alpha val="30000"/>
              </a:schemeClr>
            </a:outerShdw>
          </a:effectLst>
        </p:spPr>
      </p:pic>
      <p:sp>
        <p:nvSpPr>
          <p:cNvPr id="13" name="Google Shape;1026;p66">
            <a:extLst>
              <a:ext uri="{FF2B5EF4-FFF2-40B4-BE49-F238E27FC236}">
                <a16:creationId xmlns="" xmlns:a16="http://schemas.microsoft.com/office/drawing/2014/main" id="{526B9BF6-F03F-3A32-4970-34F1D0292E56}"/>
              </a:ext>
            </a:extLst>
          </p:cNvPr>
          <p:cNvSpPr txBox="1"/>
          <p:nvPr/>
        </p:nvSpPr>
        <p:spPr>
          <a:xfrm flipH="1">
            <a:off x="5386775" y="1305021"/>
            <a:ext cx="3301025" cy="1057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171450" lvl="3" indent="-171450">
              <a:buFont typeface="Wingdings" panose="05000000000000000000" pitchFamily="2" charset="2"/>
              <a:buChar char="q"/>
            </a:pPr>
            <a:r>
              <a:rPr lang="fr-FR" sz="1800" b="1" dirty="0">
                <a:solidFill>
                  <a:schemeClr val="tx1"/>
                </a:solidFill>
                <a:latin typeface="Cairo"/>
                <a:ea typeface="Cairo"/>
                <a:cs typeface="Cairo"/>
                <a:sym typeface="Cairo"/>
              </a:rPr>
              <a:t>  Le nombre de cases entre les deux jetons sont la taille des tas de NIM</a:t>
            </a:r>
            <a:endParaRPr sz="1800" b="1" dirty="0">
              <a:solidFill>
                <a:schemeClr val="accent1">
                  <a:lumMod val="75000"/>
                </a:schemeClr>
              </a:solidFill>
              <a:latin typeface="Cairo"/>
              <a:ea typeface="Cairo"/>
              <a:cs typeface="Cairo"/>
              <a:sym typeface="Cairo"/>
            </a:endParaRPr>
          </a:p>
        </p:txBody>
      </p:sp>
      <p:sp>
        <p:nvSpPr>
          <p:cNvPr id="19" name="Google Shape;1026;p66">
            <a:extLst>
              <a:ext uri="{FF2B5EF4-FFF2-40B4-BE49-F238E27FC236}">
                <a16:creationId xmlns="" xmlns:a16="http://schemas.microsoft.com/office/drawing/2014/main" id="{66547DE6-0C42-F6C9-A8DA-345392D1E793}"/>
              </a:ext>
            </a:extLst>
          </p:cNvPr>
          <p:cNvSpPr txBox="1"/>
          <p:nvPr/>
        </p:nvSpPr>
        <p:spPr>
          <a:xfrm flipH="1">
            <a:off x="5386775" y="2571750"/>
            <a:ext cx="3301025" cy="1057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171450" lvl="3" indent="-171450">
              <a:buFont typeface="Wingdings" panose="05000000000000000000" pitchFamily="2" charset="2"/>
              <a:buChar char="q"/>
            </a:pPr>
            <a:r>
              <a:rPr lang="fr-FR" sz="1800" b="1" dirty="0">
                <a:solidFill>
                  <a:schemeClr val="tx1"/>
                </a:solidFill>
                <a:latin typeface="Cairo"/>
                <a:ea typeface="Cairo"/>
                <a:cs typeface="Cairo"/>
                <a:sym typeface="Cairo"/>
              </a:rPr>
              <a:t>  L’objectif est de rendre le </a:t>
            </a:r>
            <a:r>
              <a:rPr lang="fr-FR" sz="1800" b="1" dirty="0" err="1">
                <a:solidFill>
                  <a:schemeClr val="tx1"/>
                </a:solidFill>
                <a:latin typeface="Cairo"/>
                <a:ea typeface="Cairo"/>
                <a:cs typeface="Cairo"/>
                <a:sym typeface="Cairo"/>
              </a:rPr>
              <a:t>Nim</a:t>
            </a:r>
            <a:r>
              <a:rPr lang="fr-FR" sz="1800" b="1" dirty="0">
                <a:solidFill>
                  <a:schemeClr val="tx1"/>
                </a:solidFill>
                <a:latin typeface="Cairo"/>
                <a:ea typeface="Cairo"/>
                <a:cs typeface="Cairo"/>
                <a:sym typeface="Cairo"/>
              </a:rPr>
              <a:t>-SUM des distances entre jetons = 0 à chaque étape.</a:t>
            </a:r>
            <a:endParaRPr sz="1800" b="1" dirty="0">
              <a:solidFill>
                <a:schemeClr val="accent1">
                  <a:lumMod val="75000"/>
                </a:schemeClr>
              </a:solidFill>
              <a:latin typeface="Cairo"/>
              <a:ea typeface="Cairo"/>
              <a:cs typeface="Cairo"/>
              <a:sym typeface="Cairo"/>
            </a:endParaRPr>
          </a:p>
        </p:txBody>
      </p:sp>
    </p:spTree>
    <p:extLst>
      <p:ext uri="{BB962C8B-B14F-4D97-AF65-F5344CB8AC3E}">
        <p14:creationId xmlns:p14="http://schemas.microsoft.com/office/powerpoint/2010/main" val="2373251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e 8"/>
          <p:cNvGrpSpPr/>
          <p:nvPr/>
        </p:nvGrpSpPr>
        <p:grpSpPr>
          <a:xfrm>
            <a:off x="3038196" y="1013886"/>
            <a:ext cx="3377295" cy="602343"/>
            <a:chOff x="2554889" y="3757087"/>
            <a:chExt cx="3377295" cy="602343"/>
          </a:xfrm>
        </p:grpSpPr>
        <p:pic>
          <p:nvPicPr>
            <p:cNvPr id="10" name="Image 9"/>
            <p:cNvPicPr/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500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9964" t="2808" b="10574"/>
            <a:stretch/>
          </p:blipFill>
          <p:spPr bwMode="auto">
            <a:xfrm>
              <a:off x="3850047" y="3766411"/>
              <a:ext cx="121848" cy="582572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11" name="Image 10"/>
            <p:cNvPicPr/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500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201" t="2808" r="18162" b="10574"/>
            <a:stretch/>
          </p:blipFill>
          <p:spPr bwMode="auto">
            <a:xfrm>
              <a:off x="4483402" y="3768773"/>
              <a:ext cx="95098" cy="582572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12" name="Image 11"/>
            <p:cNvPicPr/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500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070" t="2808" r="31684" b="10574"/>
            <a:stretch/>
          </p:blipFill>
          <p:spPr bwMode="auto">
            <a:xfrm>
              <a:off x="4382776" y="3767274"/>
              <a:ext cx="117043" cy="582572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13" name="Image 12"/>
            <p:cNvPicPr/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500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831" t="2808" r="52140" b="10574"/>
            <a:stretch/>
          </p:blipFill>
          <p:spPr bwMode="auto">
            <a:xfrm>
              <a:off x="4088928" y="3766411"/>
              <a:ext cx="73152" cy="582572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14" name="Image 13"/>
            <p:cNvPicPr/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500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808" r="83136" b="10574"/>
            <a:stretch/>
          </p:blipFill>
          <p:spPr bwMode="auto">
            <a:xfrm>
              <a:off x="3960585" y="3766411"/>
              <a:ext cx="102560" cy="582572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15" name="Image 14"/>
            <p:cNvPicPr/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500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831" t="2808" r="52140" b="10574"/>
            <a:stretch/>
          </p:blipFill>
          <p:spPr bwMode="auto">
            <a:xfrm>
              <a:off x="4187863" y="3764930"/>
              <a:ext cx="73152" cy="582572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16" name="Image 15"/>
            <p:cNvPicPr/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500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831" t="2808" r="52140" b="10574"/>
            <a:stretch/>
          </p:blipFill>
          <p:spPr bwMode="auto">
            <a:xfrm>
              <a:off x="4298003" y="3765365"/>
              <a:ext cx="73152" cy="582572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17" name="Image 16"/>
            <p:cNvPicPr/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500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201" t="2808" r="18162" b="10574"/>
            <a:stretch/>
          </p:blipFill>
          <p:spPr bwMode="auto">
            <a:xfrm>
              <a:off x="4577155" y="3768773"/>
              <a:ext cx="95098" cy="582572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18" name="Image 17"/>
            <p:cNvPicPr/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500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808" r="83136" b="10574"/>
            <a:stretch/>
          </p:blipFill>
          <p:spPr bwMode="auto">
            <a:xfrm>
              <a:off x="4674981" y="3768773"/>
              <a:ext cx="102560" cy="582572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19" name="Image 18"/>
            <p:cNvPicPr/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500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201" t="2808" r="18162" b="10574"/>
            <a:stretch/>
          </p:blipFill>
          <p:spPr bwMode="auto">
            <a:xfrm>
              <a:off x="4968590" y="3764930"/>
              <a:ext cx="95098" cy="582572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20" name="Image 19"/>
            <p:cNvPicPr/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500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070" t="2808" r="31684" b="10574"/>
            <a:stretch/>
          </p:blipFill>
          <p:spPr bwMode="auto">
            <a:xfrm>
              <a:off x="4867964" y="3763431"/>
              <a:ext cx="117043" cy="582572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21" name="Image 20"/>
            <p:cNvPicPr/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500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831" t="2808" r="52140" b="10574"/>
            <a:stretch/>
          </p:blipFill>
          <p:spPr bwMode="auto">
            <a:xfrm>
              <a:off x="4783191" y="3768722"/>
              <a:ext cx="73152" cy="582572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22" name="Image 21"/>
            <p:cNvPicPr/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500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201" t="2808" r="18162" b="10574"/>
            <a:stretch/>
          </p:blipFill>
          <p:spPr bwMode="auto">
            <a:xfrm>
              <a:off x="5062343" y="3764930"/>
              <a:ext cx="95098" cy="582572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23" name="Image 22"/>
            <p:cNvPicPr/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500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808" r="83136" b="10574"/>
            <a:stretch/>
          </p:blipFill>
          <p:spPr bwMode="auto">
            <a:xfrm>
              <a:off x="5160169" y="3764930"/>
              <a:ext cx="102560" cy="582572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24" name="Image 23"/>
            <p:cNvPicPr/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500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9964" t="2808" b="10574"/>
            <a:stretch/>
          </p:blipFill>
          <p:spPr bwMode="auto">
            <a:xfrm>
              <a:off x="5239415" y="3774106"/>
              <a:ext cx="121848" cy="582572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25" name="Image 24"/>
            <p:cNvPicPr/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500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070" t="2808" r="31684" b="10574"/>
            <a:stretch/>
          </p:blipFill>
          <p:spPr bwMode="auto">
            <a:xfrm>
              <a:off x="5336960" y="3768882"/>
              <a:ext cx="117043" cy="582572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26" name="Image 25"/>
            <p:cNvPicPr/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500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201" t="2808" r="18162" b="10574"/>
            <a:stretch/>
          </p:blipFill>
          <p:spPr bwMode="auto">
            <a:xfrm>
              <a:off x="3685443" y="3764586"/>
              <a:ext cx="95098" cy="582572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27" name="Image 26"/>
            <p:cNvPicPr/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500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070" t="2808" r="31684" b="10574"/>
            <a:stretch/>
          </p:blipFill>
          <p:spPr bwMode="auto">
            <a:xfrm>
              <a:off x="3584817" y="3763087"/>
              <a:ext cx="117043" cy="582572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28" name="Image 27"/>
            <p:cNvPicPr/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500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831" t="2808" r="52140" b="10574"/>
            <a:stretch/>
          </p:blipFill>
          <p:spPr bwMode="auto">
            <a:xfrm>
              <a:off x="3390310" y="3760743"/>
              <a:ext cx="73152" cy="582572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29" name="Image 28"/>
            <p:cNvPicPr/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500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831" t="2808" r="52140" b="10574"/>
            <a:stretch/>
          </p:blipFill>
          <p:spPr bwMode="auto">
            <a:xfrm>
              <a:off x="3500044" y="3761178"/>
              <a:ext cx="73152" cy="582572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30" name="Image 29"/>
            <p:cNvPicPr/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500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201" t="2808" r="18162" b="10574"/>
            <a:stretch/>
          </p:blipFill>
          <p:spPr bwMode="auto">
            <a:xfrm>
              <a:off x="3779196" y="3764586"/>
              <a:ext cx="95098" cy="582572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31" name="Image 30"/>
            <p:cNvPicPr/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500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201" t="2808" r="18162" b="10574"/>
            <a:stretch/>
          </p:blipFill>
          <p:spPr bwMode="auto">
            <a:xfrm>
              <a:off x="5743333" y="3776858"/>
              <a:ext cx="95098" cy="582572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32" name="Image 31"/>
            <p:cNvPicPr/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500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070" t="2808" r="31684" b="10574"/>
            <a:stretch/>
          </p:blipFill>
          <p:spPr bwMode="auto">
            <a:xfrm>
              <a:off x="5642707" y="3775359"/>
              <a:ext cx="117043" cy="582572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33" name="Image 32"/>
            <p:cNvPicPr/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500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831" t="2808" r="52140" b="10574"/>
            <a:stretch/>
          </p:blipFill>
          <p:spPr bwMode="auto">
            <a:xfrm>
              <a:off x="5448200" y="3773015"/>
              <a:ext cx="73152" cy="582572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34" name="Image 33"/>
            <p:cNvPicPr/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500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831" t="2808" r="52140" b="10574"/>
            <a:stretch/>
          </p:blipFill>
          <p:spPr bwMode="auto">
            <a:xfrm>
              <a:off x="5557934" y="3773450"/>
              <a:ext cx="73152" cy="582572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35" name="Image 34"/>
            <p:cNvPicPr/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500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201" t="2808" r="18162" b="10574"/>
            <a:stretch/>
          </p:blipFill>
          <p:spPr bwMode="auto">
            <a:xfrm>
              <a:off x="5837086" y="3776858"/>
              <a:ext cx="95098" cy="582572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36" name="Image 35"/>
            <p:cNvPicPr/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500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808" r="83136" b="10574"/>
            <a:stretch/>
          </p:blipFill>
          <p:spPr bwMode="auto">
            <a:xfrm>
              <a:off x="3278532" y="3757536"/>
              <a:ext cx="102560" cy="582572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37" name="Image 36"/>
            <p:cNvPicPr/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500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808" r="83136" b="10574"/>
            <a:stretch/>
          </p:blipFill>
          <p:spPr bwMode="auto">
            <a:xfrm>
              <a:off x="3185977" y="3757536"/>
              <a:ext cx="102560" cy="582572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38" name="Image 37"/>
            <p:cNvPicPr/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500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070" t="2808" r="31684" b="10574"/>
            <a:stretch/>
          </p:blipFill>
          <p:spPr bwMode="auto">
            <a:xfrm>
              <a:off x="3096417" y="3757087"/>
              <a:ext cx="117043" cy="582572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39" name="Image 38"/>
            <p:cNvPicPr/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500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9964" t="2808" b="10574"/>
            <a:stretch/>
          </p:blipFill>
          <p:spPr bwMode="auto">
            <a:xfrm>
              <a:off x="2994285" y="3763087"/>
              <a:ext cx="121848" cy="582572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40" name="Image 39"/>
            <p:cNvPicPr/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500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201" t="2808" r="18162" b="10574"/>
            <a:stretch/>
          </p:blipFill>
          <p:spPr bwMode="auto">
            <a:xfrm>
              <a:off x="2829681" y="3757698"/>
              <a:ext cx="95098" cy="582572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41" name="Image 40"/>
            <p:cNvPicPr/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500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831" t="2808" r="52140" b="10574"/>
            <a:stretch/>
          </p:blipFill>
          <p:spPr bwMode="auto">
            <a:xfrm>
              <a:off x="2940234" y="3757087"/>
              <a:ext cx="73152" cy="582572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42" name="Image 41"/>
            <p:cNvPicPr/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500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808" r="83136" b="10574"/>
            <a:stretch/>
          </p:blipFill>
          <p:spPr bwMode="auto">
            <a:xfrm>
              <a:off x="2738556" y="3765547"/>
              <a:ext cx="102560" cy="582572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43" name="Image 42"/>
            <p:cNvPicPr/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500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831" t="2808" r="52140" b="10574"/>
            <a:stretch/>
          </p:blipFill>
          <p:spPr bwMode="auto">
            <a:xfrm>
              <a:off x="2669902" y="3763895"/>
              <a:ext cx="73152" cy="582572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44" name="Image 43"/>
            <p:cNvPicPr/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500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9964" t="2808" b="10574"/>
            <a:stretch/>
          </p:blipFill>
          <p:spPr bwMode="auto">
            <a:xfrm>
              <a:off x="2554889" y="3759499"/>
              <a:ext cx="121848" cy="582572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pic>
        <p:nvPicPr>
          <p:cNvPr id="413" name="Google Shape;413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57875" y="1235925"/>
            <a:ext cx="5228225" cy="2120475"/>
          </a:xfrm>
          <a:prstGeom prst="rect">
            <a:avLst/>
          </a:prstGeom>
          <a:noFill/>
          <a:ln>
            <a:noFill/>
          </a:ln>
          <a:effectLst>
            <a:outerShdw dist="47625" dir="5400000" algn="bl" rotWithShape="0">
              <a:schemeClr val="dk1">
                <a:alpha val="30000"/>
              </a:schemeClr>
            </a:outerShdw>
          </a:effectLst>
        </p:spPr>
      </p:pic>
      <p:sp>
        <p:nvSpPr>
          <p:cNvPr id="414" name="Google Shape;414;p44"/>
          <p:cNvSpPr txBox="1">
            <a:spLocks noGrp="1"/>
          </p:cNvSpPr>
          <p:nvPr>
            <p:ph type="title"/>
          </p:nvPr>
        </p:nvSpPr>
        <p:spPr>
          <a:xfrm>
            <a:off x="2364951" y="1233461"/>
            <a:ext cx="4414200" cy="142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dirty="0"/>
              <a:t>MERCI</a:t>
            </a:r>
            <a:r>
              <a:rPr lang="en" dirty="0">
                <a:solidFill>
                  <a:schemeClr val="accent3"/>
                </a:solidFill>
              </a:rPr>
              <a:t>!</a:t>
            </a:r>
            <a:endParaRPr dirty="0">
              <a:solidFill>
                <a:schemeClr val="accent3"/>
              </a:solidFill>
            </a:endParaRPr>
          </a:p>
        </p:txBody>
      </p:sp>
      <p:sp>
        <p:nvSpPr>
          <p:cNvPr id="415" name="Google Shape;415;p44"/>
          <p:cNvSpPr txBox="1">
            <a:spLocks noGrp="1"/>
          </p:cNvSpPr>
          <p:nvPr>
            <p:ph type="subTitle" idx="1"/>
          </p:nvPr>
        </p:nvSpPr>
        <p:spPr>
          <a:xfrm>
            <a:off x="2519894" y="3306775"/>
            <a:ext cx="4413900" cy="76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Des Questions ?</a:t>
            </a:r>
            <a:endParaRPr dirty="0"/>
          </a:p>
        </p:txBody>
      </p:sp>
      <p:pic>
        <p:nvPicPr>
          <p:cNvPr id="416" name="Google Shape;416;p44">
            <a:hlinkClick r:id="" action="ppaction://hlinkshowjump?jump=nextslide"/>
          </p:cNvPr>
          <p:cNvPicPr preferRelativeResize="0"/>
          <p:nvPr/>
        </p:nvPicPr>
        <p:blipFill rotWithShape="1">
          <a:blip r:embed="rId6">
            <a:alphaModFix/>
          </a:blip>
          <a:srcRect r="10"/>
          <a:stretch/>
        </p:blipFill>
        <p:spPr>
          <a:xfrm>
            <a:off x="4666314" y="4685919"/>
            <a:ext cx="368448" cy="380100"/>
          </a:xfrm>
          <a:prstGeom prst="rect">
            <a:avLst/>
          </a:prstGeom>
          <a:noFill/>
          <a:ln>
            <a:noFill/>
          </a:ln>
          <a:effectLst>
            <a:outerShdw dist="28575" dir="5400000" algn="bl" rotWithShape="0">
              <a:schemeClr val="dk1">
                <a:alpha val="30000"/>
              </a:schemeClr>
            </a:outerShdw>
          </a:effectLst>
        </p:spPr>
      </p:pic>
      <p:pic>
        <p:nvPicPr>
          <p:cNvPr id="417" name="Google Shape;417;p44">
            <a:hlinkClick r:id="" action="ppaction://hlinkshowjump?jump=previousslide"/>
          </p:cNvPr>
          <p:cNvPicPr preferRelativeResize="0"/>
          <p:nvPr/>
        </p:nvPicPr>
        <p:blipFill rotWithShape="1">
          <a:blip r:embed="rId7">
            <a:alphaModFix/>
          </a:blip>
          <a:srcRect r="10"/>
          <a:stretch/>
        </p:blipFill>
        <p:spPr>
          <a:xfrm>
            <a:off x="4109234" y="4685919"/>
            <a:ext cx="368448" cy="380100"/>
          </a:xfrm>
          <a:prstGeom prst="rect">
            <a:avLst/>
          </a:prstGeom>
          <a:noFill/>
          <a:ln>
            <a:noFill/>
          </a:ln>
          <a:effectLst>
            <a:outerShdw dist="28575" dir="5400000" algn="bl" rotWithShape="0">
              <a:schemeClr val="dk1">
                <a:alpha val="30000"/>
              </a:schemeClr>
            </a:outerShdw>
          </a:effectLst>
        </p:spPr>
      </p:pic>
      <p:pic>
        <p:nvPicPr>
          <p:cNvPr id="418" name="Google Shape;418;p44"/>
          <p:cNvPicPr preferRelativeResize="0"/>
          <p:nvPr/>
        </p:nvPicPr>
        <p:blipFill rotWithShape="1">
          <a:blip r:embed="rId8">
            <a:alphaModFix/>
          </a:blip>
          <a:srcRect l="219" r="219"/>
          <a:stretch/>
        </p:blipFill>
        <p:spPr>
          <a:xfrm>
            <a:off x="1508905" y="1915925"/>
            <a:ext cx="753768" cy="760500"/>
          </a:xfrm>
          <a:prstGeom prst="rect">
            <a:avLst/>
          </a:prstGeom>
          <a:noFill/>
          <a:ln>
            <a:noFill/>
          </a:ln>
          <a:effectLst>
            <a:outerShdw dist="28575" dir="5400000" algn="bl" rotWithShape="0">
              <a:schemeClr val="dk1">
                <a:alpha val="30000"/>
              </a:schemeClr>
            </a:outerShdw>
          </a:effectLst>
        </p:spPr>
      </p:pic>
      <p:pic>
        <p:nvPicPr>
          <p:cNvPr id="419" name="Google Shape;419;p44"/>
          <p:cNvPicPr preferRelativeResize="0"/>
          <p:nvPr/>
        </p:nvPicPr>
        <p:blipFill rotWithShape="1">
          <a:blip r:embed="rId8">
            <a:alphaModFix/>
          </a:blip>
          <a:srcRect l="219" r="219"/>
          <a:stretch/>
        </p:blipFill>
        <p:spPr>
          <a:xfrm>
            <a:off x="6881430" y="1915925"/>
            <a:ext cx="753768" cy="760500"/>
          </a:xfrm>
          <a:prstGeom prst="rect">
            <a:avLst/>
          </a:prstGeom>
          <a:noFill/>
          <a:ln>
            <a:noFill/>
          </a:ln>
          <a:effectLst>
            <a:outerShdw dist="28575" dir="5400000" algn="bl" rotWithShape="0">
              <a:schemeClr val="dk1">
                <a:alpha val="30000"/>
              </a:schemeClr>
            </a:outerShdw>
          </a:effectLst>
        </p:spPr>
      </p:pic>
      <p:sp>
        <p:nvSpPr>
          <p:cNvPr id="2" name="Rectangle 1"/>
          <p:cNvSpPr/>
          <p:nvPr/>
        </p:nvSpPr>
        <p:spPr>
          <a:xfrm>
            <a:off x="3816246" y="2567062"/>
            <a:ext cx="15969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dirty="0"/>
              <a:t>De votre attention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 override="childStyle">
                                        <p:cTn id="14" dur="2000" fill="hold"/>
                                        <p:tgtEl>
                                          <p:spTgt spid="4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normal"/>
                                          </p:val>
                                        </p:tav>
                                        <p:tav tm="50000">
                                          <p:val>
                                            <p:strVal val="bold"/>
                                          </p:val>
                                        </p:tav>
                                        <p:tav tm="60000">
                                          <p:val>
                                            <p:strVal val="normal"/>
                                          </p:val>
                                        </p:tav>
                                        <p:tav tm="100000">
                                          <p:val>
                                            <p:strVal val="normal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5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 15"/>
          <p:cNvPicPr/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808" b="10574"/>
          <a:stretch/>
        </p:blipFill>
        <p:spPr bwMode="auto">
          <a:xfrm rot="5400000">
            <a:off x="7453583" y="1882450"/>
            <a:ext cx="667173" cy="59873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10" name="Google Shape;810;p61"/>
          <p:cNvPicPr preferRelativeResize="0"/>
          <p:nvPr/>
        </p:nvPicPr>
        <p:blipFill rotWithShape="1">
          <a:blip r:embed="rId5">
            <a:alphaModFix/>
          </a:blip>
          <a:srcRect l="10" t="-4909" r="-10" b="-4920"/>
          <a:stretch/>
        </p:blipFill>
        <p:spPr>
          <a:xfrm>
            <a:off x="4018066" y="1772337"/>
            <a:ext cx="3740972" cy="821700"/>
          </a:xfrm>
          <a:prstGeom prst="rect">
            <a:avLst/>
          </a:prstGeom>
          <a:noFill/>
          <a:ln>
            <a:noFill/>
          </a:ln>
          <a:effectLst>
            <a:outerShdw dist="28575" dir="5400000" algn="bl" rotWithShape="0">
              <a:srgbClr val="471406">
                <a:alpha val="30000"/>
              </a:srgbClr>
            </a:outerShdw>
          </a:effectLst>
        </p:spPr>
      </p:pic>
      <p:grpSp>
        <p:nvGrpSpPr>
          <p:cNvPr id="811" name="Google Shape;811;p61"/>
          <p:cNvGrpSpPr/>
          <p:nvPr/>
        </p:nvGrpSpPr>
        <p:grpSpPr>
          <a:xfrm>
            <a:off x="1384963" y="724350"/>
            <a:ext cx="1973100" cy="3694800"/>
            <a:chOff x="1391425" y="724350"/>
            <a:chExt cx="1973100" cy="3694800"/>
          </a:xfrm>
        </p:grpSpPr>
        <p:sp>
          <p:nvSpPr>
            <p:cNvPr id="812" name="Google Shape;812;p61"/>
            <p:cNvSpPr/>
            <p:nvPr/>
          </p:nvSpPr>
          <p:spPr>
            <a:xfrm>
              <a:off x="1391425" y="724350"/>
              <a:ext cx="1973100" cy="3694800"/>
            </a:xfrm>
            <a:prstGeom prst="roundRect">
              <a:avLst>
                <a:gd name="adj" fmla="val 11623"/>
              </a:avLst>
            </a:prstGeom>
            <a:solidFill>
              <a:schemeClr val="dk1"/>
            </a:solidFill>
            <a:ln>
              <a:noFill/>
            </a:ln>
            <a:effectLst>
              <a:outerShdw dist="47625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13" name="Google Shape;813;p61"/>
            <p:cNvGrpSpPr/>
            <p:nvPr/>
          </p:nvGrpSpPr>
          <p:grpSpPr>
            <a:xfrm>
              <a:off x="2110198" y="941443"/>
              <a:ext cx="535604" cy="3320219"/>
              <a:chOff x="2110198" y="963645"/>
              <a:chExt cx="535604" cy="3320219"/>
            </a:xfrm>
          </p:grpSpPr>
          <p:grpSp>
            <p:nvGrpSpPr>
              <p:cNvPr id="814" name="Google Shape;814;p61"/>
              <p:cNvGrpSpPr/>
              <p:nvPr/>
            </p:nvGrpSpPr>
            <p:grpSpPr>
              <a:xfrm>
                <a:off x="2110198" y="963645"/>
                <a:ext cx="535604" cy="69286"/>
                <a:chOff x="-605260" y="963645"/>
                <a:chExt cx="535604" cy="69286"/>
              </a:xfrm>
            </p:grpSpPr>
            <p:sp>
              <p:nvSpPr>
                <p:cNvPr id="815" name="Google Shape;815;p61"/>
                <p:cNvSpPr/>
                <p:nvPr/>
              </p:nvSpPr>
              <p:spPr>
                <a:xfrm>
                  <a:off x="-605260" y="963645"/>
                  <a:ext cx="69286" cy="692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7" h="1287" extrusionOk="0">
                      <a:moveTo>
                        <a:pt x="620" y="0"/>
                      </a:moveTo>
                      <a:cubicBezTo>
                        <a:pt x="869" y="0"/>
                        <a:pt x="1095" y="151"/>
                        <a:pt x="1191" y="382"/>
                      </a:cubicBezTo>
                      <a:cubicBezTo>
                        <a:pt x="1287" y="614"/>
                        <a:pt x="1234" y="880"/>
                        <a:pt x="1057" y="1057"/>
                      </a:cubicBezTo>
                      <a:cubicBezTo>
                        <a:pt x="880" y="1234"/>
                        <a:pt x="614" y="1286"/>
                        <a:pt x="383" y="1190"/>
                      </a:cubicBezTo>
                      <a:cubicBezTo>
                        <a:pt x="151" y="1095"/>
                        <a:pt x="1" y="870"/>
                        <a:pt x="1" y="619"/>
                      </a:cubicBezTo>
                      <a:cubicBezTo>
                        <a:pt x="1" y="278"/>
                        <a:pt x="278" y="0"/>
                        <a:pt x="620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6" name="Google Shape;816;p61"/>
                <p:cNvSpPr/>
                <p:nvPr/>
              </p:nvSpPr>
              <p:spPr>
                <a:xfrm>
                  <a:off x="-468465" y="963645"/>
                  <a:ext cx="398810" cy="667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08" h="1239" extrusionOk="0">
                      <a:moveTo>
                        <a:pt x="611" y="0"/>
                      </a:moveTo>
                      <a:lnTo>
                        <a:pt x="6797" y="0"/>
                      </a:lnTo>
                      <a:cubicBezTo>
                        <a:pt x="7136" y="6"/>
                        <a:pt x="7407" y="281"/>
                        <a:pt x="7407" y="619"/>
                      </a:cubicBezTo>
                      <a:cubicBezTo>
                        <a:pt x="7407" y="958"/>
                        <a:pt x="7136" y="1233"/>
                        <a:pt x="6797" y="1238"/>
                      </a:cubicBezTo>
                      <a:lnTo>
                        <a:pt x="611" y="1238"/>
                      </a:lnTo>
                      <a:cubicBezTo>
                        <a:pt x="272" y="1233"/>
                        <a:pt x="0" y="958"/>
                        <a:pt x="0" y="619"/>
                      </a:cubicBezTo>
                      <a:cubicBezTo>
                        <a:pt x="0" y="281"/>
                        <a:pt x="272" y="6"/>
                        <a:pt x="61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817" name="Google Shape;817;p61"/>
              <p:cNvSpPr/>
              <p:nvPr/>
            </p:nvSpPr>
            <p:spPr>
              <a:xfrm>
                <a:off x="2239886" y="4007637"/>
                <a:ext cx="276227" cy="276227"/>
              </a:xfrm>
              <a:custGeom>
                <a:avLst/>
                <a:gdLst/>
                <a:ahLst/>
                <a:cxnLst/>
                <a:rect l="l" t="t" r="r" b="b"/>
                <a:pathLst>
                  <a:path w="5131" h="5131" extrusionOk="0">
                    <a:moveTo>
                      <a:pt x="2566" y="0"/>
                    </a:moveTo>
                    <a:cubicBezTo>
                      <a:pt x="3983" y="0"/>
                      <a:pt x="5131" y="1148"/>
                      <a:pt x="5131" y="2565"/>
                    </a:cubicBezTo>
                    <a:cubicBezTo>
                      <a:pt x="5131" y="3982"/>
                      <a:pt x="3983" y="5131"/>
                      <a:pt x="2566" y="5131"/>
                    </a:cubicBezTo>
                    <a:cubicBezTo>
                      <a:pt x="1149" y="5131"/>
                      <a:pt x="0" y="3982"/>
                      <a:pt x="0" y="2565"/>
                    </a:cubicBezTo>
                    <a:cubicBezTo>
                      <a:pt x="0" y="1149"/>
                      <a:pt x="1150" y="0"/>
                      <a:pt x="25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818" name="Google Shape;818;p61"/>
          <p:cNvSpPr txBox="1">
            <a:spLocks noGrp="1"/>
          </p:cNvSpPr>
          <p:nvPr>
            <p:ph type="title"/>
          </p:nvPr>
        </p:nvSpPr>
        <p:spPr>
          <a:xfrm>
            <a:off x="4060703" y="1908629"/>
            <a:ext cx="3793032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DÉMONSTRATION</a:t>
            </a:r>
          </a:p>
        </p:txBody>
      </p:sp>
      <p:pic>
        <p:nvPicPr>
          <p:cNvPr id="820" name="Google Shape;820;p61"/>
          <p:cNvPicPr preferRelativeResize="0"/>
          <p:nvPr/>
        </p:nvPicPr>
        <p:blipFill rotWithShape="1">
          <a:blip r:embed="rId6">
            <a:alphaModFix/>
          </a:blip>
          <a:srcRect l="32605" t="3735" r="32605"/>
          <a:stretch/>
        </p:blipFill>
        <p:spPr>
          <a:xfrm>
            <a:off x="1525075" y="1216225"/>
            <a:ext cx="1692900" cy="2634900"/>
          </a:xfrm>
          <a:prstGeom prst="roundRect">
            <a:avLst>
              <a:gd name="adj" fmla="val 4782"/>
            </a:avLst>
          </a:prstGeom>
          <a:noFill/>
          <a:ln>
            <a:noFill/>
          </a:ln>
        </p:spPr>
      </p:pic>
      <p:pic>
        <p:nvPicPr>
          <p:cNvPr id="821" name="Google Shape;821;p61">
            <a:hlinkClick r:id="" action="ppaction://hlinkshowjump?jump=nextslide"/>
          </p:cNvPr>
          <p:cNvPicPr preferRelativeResize="0"/>
          <p:nvPr/>
        </p:nvPicPr>
        <p:blipFill rotWithShape="1">
          <a:blip r:embed="rId7">
            <a:alphaModFix/>
          </a:blip>
          <a:srcRect r="10"/>
          <a:stretch/>
        </p:blipFill>
        <p:spPr>
          <a:xfrm>
            <a:off x="4666314" y="4685919"/>
            <a:ext cx="368448" cy="380100"/>
          </a:xfrm>
          <a:prstGeom prst="rect">
            <a:avLst/>
          </a:prstGeom>
          <a:noFill/>
          <a:ln>
            <a:noFill/>
          </a:ln>
          <a:effectLst>
            <a:outerShdw dist="28575" dir="5400000" algn="bl" rotWithShape="0">
              <a:schemeClr val="dk1">
                <a:alpha val="30000"/>
              </a:schemeClr>
            </a:outerShdw>
          </a:effectLst>
        </p:spPr>
      </p:pic>
      <p:pic>
        <p:nvPicPr>
          <p:cNvPr id="822" name="Google Shape;822;p61">
            <a:hlinkClick r:id="" action="ppaction://hlinkshowjump?jump=previousslide"/>
          </p:cNvPr>
          <p:cNvPicPr preferRelativeResize="0"/>
          <p:nvPr/>
        </p:nvPicPr>
        <p:blipFill rotWithShape="1">
          <a:blip r:embed="rId8">
            <a:alphaModFix/>
          </a:blip>
          <a:srcRect r="10"/>
          <a:stretch/>
        </p:blipFill>
        <p:spPr>
          <a:xfrm>
            <a:off x="4109234" y="4685919"/>
            <a:ext cx="368448" cy="380100"/>
          </a:xfrm>
          <a:prstGeom prst="rect">
            <a:avLst/>
          </a:prstGeom>
          <a:noFill/>
          <a:ln>
            <a:noFill/>
          </a:ln>
          <a:effectLst>
            <a:outerShdw dist="28575" dir="5400000" algn="bl" rotWithShape="0">
              <a:schemeClr val="dk1">
                <a:alpha val="30000"/>
              </a:schemeClr>
            </a:outerShdw>
          </a:effectLst>
        </p:spPr>
      </p:pic>
      <p:pic>
        <p:nvPicPr>
          <p:cNvPr id="823" name="Google Shape;823;p61"/>
          <p:cNvPicPr preferRelativeResize="0"/>
          <p:nvPr/>
        </p:nvPicPr>
        <p:blipFill rotWithShape="1">
          <a:blip r:embed="rId9">
            <a:alphaModFix/>
          </a:blip>
          <a:srcRect l="219" r="219"/>
          <a:stretch/>
        </p:blipFill>
        <p:spPr>
          <a:xfrm>
            <a:off x="5511666" y="1136350"/>
            <a:ext cx="753768" cy="760500"/>
          </a:xfrm>
          <a:prstGeom prst="rect">
            <a:avLst/>
          </a:prstGeom>
          <a:noFill/>
          <a:ln>
            <a:noFill/>
          </a:ln>
          <a:effectLst>
            <a:outerShdw dist="28575" dir="5400000" algn="bl" rotWithShape="0">
              <a:schemeClr val="dk1">
                <a:alpha val="30000"/>
              </a:schemeClr>
            </a:outerShdw>
          </a:effectLst>
        </p:spPr>
      </p:pic>
      <p:pic>
        <p:nvPicPr>
          <p:cNvPr id="17" name="Image 16"/>
          <p:cNvPicPr/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1247" y="593885"/>
            <a:ext cx="1367790" cy="1365885"/>
          </a:xfrm>
          <a:prstGeom prst="rect">
            <a:avLst/>
          </a:prstGeom>
        </p:spPr>
      </p:pic>
      <p:pic>
        <p:nvPicPr>
          <p:cNvPr id="18" name="Image 17"/>
          <p:cNvPicPr/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0100" y="1908628"/>
            <a:ext cx="1600512" cy="173434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9" name="Google Shape;962;p65"/>
          <p:cNvCxnSpPr/>
          <p:nvPr/>
        </p:nvCxnSpPr>
        <p:spPr>
          <a:xfrm>
            <a:off x="5579080" y="1787160"/>
            <a:ext cx="261700" cy="375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48" name="Google Shape;948;p65"/>
          <p:cNvCxnSpPr>
            <a:endCxn id="950" idx="1"/>
          </p:cNvCxnSpPr>
          <p:nvPr/>
        </p:nvCxnSpPr>
        <p:spPr>
          <a:xfrm flipV="1">
            <a:off x="1179044" y="1768745"/>
            <a:ext cx="1193629" cy="899228"/>
          </a:xfrm>
          <a:prstGeom prst="bentConnector3">
            <a:avLst>
              <a:gd name="adj1" fmla="val -867"/>
            </a:avLst>
          </a:prstGeom>
          <a:noFill/>
          <a:ln w="9525" cap="flat" cmpd="sng">
            <a:solidFill>
              <a:srgbClr val="000000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949" name="Google Shape;949;p65"/>
          <p:cNvSpPr/>
          <p:nvPr/>
        </p:nvSpPr>
        <p:spPr>
          <a:xfrm>
            <a:off x="1362938" y="2667973"/>
            <a:ext cx="845400" cy="8454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1" name="Google Shape;951;p65"/>
          <p:cNvSpPr/>
          <p:nvPr/>
        </p:nvSpPr>
        <p:spPr>
          <a:xfrm>
            <a:off x="3220513" y="2667973"/>
            <a:ext cx="845400" cy="8454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2" name="Google Shape;952;p65"/>
          <p:cNvSpPr/>
          <p:nvPr/>
        </p:nvSpPr>
        <p:spPr>
          <a:xfrm>
            <a:off x="5078100" y="2667973"/>
            <a:ext cx="845400" cy="8454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3" name="Google Shape;953;p65"/>
          <p:cNvSpPr/>
          <p:nvPr/>
        </p:nvSpPr>
        <p:spPr>
          <a:xfrm>
            <a:off x="6935663" y="2667973"/>
            <a:ext cx="845400" cy="8454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54" name="Google Shape;954;p65"/>
          <p:cNvCxnSpPr>
            <a:stCxn id="981" idx="3"/>
          </p:cNvCxnSpPr>
          <p:nvPr/>
        </p:nvCxnSpPr>
        <p:spPr>
          <a:xfrm flipV="1">
            <a:off x="3130870" y="2190427"/>
            <a:ext cx="433010" cy="886352"/>
          </a:xfrm>
          <a:prstGeom prst="bentConnector2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956" name="Google Shape;956;p65"/>
          <p:cNvCxnSpPr/>
          <p:nvPr/>
        </p:nvCxnSpPr>
        <p:spPr>
          <a:xfrm rot="5400000" flipH="1" flipV="1">
            <a:off x="3972818" y="2195702"/>
            <a:ext cx="860925" cy="2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000000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958" name="Google Shape;958;p65"/>
          <p:cNvCxnSpPr>
            <a:stCxn id="982" idx="1"/>
            <a:endCxn id="959" idx="2"/>
          </p:cNvCxnSpPr>
          <p:nvPr/>
        </p:nvCxnSpPr>
        <p:spPr>
          <a:xfrm rot="10800000">
            <a:off x="5273697" y="1979160"/>
            <a:ext cx="467191" cy="1104198"/>
          </a:xfrm>
          <a:prstGeom prst="bentConnector2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960" name="Google Shape;960;p65"/>
          <p:cNvCxnSpPr>
            <a:stCxn id="950" idx="3"/>
            <a:endCxn id="955" idx="1"/>
          </p:cNvCxnSpPr>
          <p:nvPr/>
        </p:nvCxnSpPr>
        <p:spPr>
          <a:xfrm>
            <a:off x="2976873" y="1768745"/>
            <a:ext cx="262912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61" name="Google Shape;961;p65"/>
          <p:cNvCxnSpPr>
            <a:endCxn id="957" idx="1"/>
          </p:cNvCxnSpPr>
          <p:nvPr/>
        </p:nvCxnSpPr>
        <p:spPr>
          <a:xfrm>
            <a:off x="3843985" y="1771852"/>
            <a:ext cx="261700" cy="3562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62" name="Google Shape;962;p65"/>
          <p:cNvCxnSpPr>
            <a:stCxn id="957" idx="3"/>
            <a:endCxn id="959" idx="1"/>
          </p:cNvCxnSpPr>
          <p:nvPr/>
        </p:nvCxnSpPr>
        <p:spPr>
          <a:xfrm>
            <a:off x="4709885" y="1775414"/>
            <a:ext cx="261711" cy="646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963" name="Google Shape;963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8764" y="1449448"/>
            <a:ext cx="718269" cy="740975"/>
          </a:xfrm>
          <a:prstGeom prst="rect">
            <a:avLst/>
          </a:prstGeom>
          <a:noFill/>
          <a:ln>
            <a:noFill/>
          </a:ln>
          <a:effectLst>
            <a:outerShdw dist="28575" dir="5400000" algn="bl" rotWithShape="0">
              <a:schemeClr val="dk1">
                <a:alpha val="30000"/>
              </a:schemeClr>
            </a:outerShdw>
          </a:effectLst>
        </p:spPr>
      </p:pic>
      <p:pic>
        <p:nvPicPr>
          <p:cNvPr id="964" name="Google Shape;964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2810" y="1449472"/>
            <a:ext cx="718250" cy="740955"/>
          </a:xfrm>
          <a:prstGeom prst="rect">
            <a:avLst/>
          </a:prstGeom>
          <a:noFill/>
          <a:ln>
            <a:noFill/>
          </a:ln>
          <a:effectLst>
            <a:outerShdw dist="28575" dir="5400000" algn="bl" rotWithShape="0">
              <a:schemeClr val="dk1">
                <a:alpha val="30000"/>
              </a:schemeClr>
            </a:outerShdw>
          </a:effectLst>
        </p:spPr>
      </p:pic>
      <p:pic>
        <p:nvPicPr>
          <p:cNvPr id="965" name="Google Shape;965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48685" y="1452579"/>
            <a:ext cx="718250" cy="740955"/>
          </a:xfrm>
          <a:prstGeom prst="rect">
            <a:avLst/>
          </a:prstGeom>
          <a:noFill/>
          <a:ln>
            <a:noFill/>
          </a:ln>
          <a:effectLst>
            <a:outerShdw dist="28575" dir="5400000" algn="bl" rotWithShape="0">
              <a:schemeClr val="dk1">
                <a:alpha val="30000"/>
              </a:schemeClr>
            </a:outerShdw>
          </a:effectLst>
        </p:spPr>
      </p:pic>
      <p:pic>
        <p:nvPicPr>
          <p:cNvPr id="966" name="Google Shape;966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4560" y="1449472"/>
            <a:ext cx="718250" cy="740955"/>
          </a:xfrm>
          <a:prstGeom prst="rect">
            <a:avLst/>
          </a:prstGeom>
          <a:noFill/>
          <a:ln>
            <a:noFill/>
          </a:ln>
          <a:effectLst>
            <a:outerShdw dist="28575" dir="5400000" algn="bl" rotWithShape="0">
              <a:schemeClr val="dk1">
                <a:alpha val="30000"/>
              </a:schemeClr>
            </a:outerShdw>
          </a:effectLst>
        </p:spPr>
      </p:pic>
      <p:pic>
        <p:nvPicPr>
          <p:cNvPr id="967" name="Google Shape;967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2550" y="558899"/>
            <a:ext cx="8158899" cy="740975"/>
          </a:xfrm>
          <a:prstGeom prst="rect">
            <a:avLst/>
          </a:prstGeom>
          <a:noFill/>
          <a:ln>
            <a:noFill/>
          </a:ln>
          <a:effectLst>
            <a:outerShdw dist="47625" dir="5400000" algn="bl" rotWithShape="0">
              <a:schemeClr val="dk1">
                <a:alpha val="30000"/>
              </a:schemeClr>
            </a:outerShdw>
          </a:effectLst>
        </p:spPr>
      </p:pic>
      <p:sp>
        <p:nvSpPr>
          <p:cNvPr id="968" name="Google Shape;968;p65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SOMMAIRE</a:t>
            </a:r>
            <a:endParaRPr dirty="0">
              <a:solidFill>
                <a:schemeClr val="accent3"/>
              </a:solidFill>
            </a:endParaRPr>
          </a:p>
        </p:txBody>
      </p:sp>
      <p:sp>
        <p:nvSpPr>
          <p:cNvPr id="969" name="Google Shape;969;p65"/>
          <p:cNvSpPr txBox="1"/>
          <p:nvPr/>
        </p:nvSpPr>
        <p:spPr>
          <a:xfrm>
            <a:off x="111716" y="3621049"/>
            <a:ext cx="2105381" cy="4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bg2"/>
                </a:solidFill>
                <a:latin typeface="Bigshot One"/>
                <a:ea typeface="Bigshot One"/>
                <a:cs typeface="Bigshot One"/>
                <a:sym typeface="Bigshot One"/>
              </a:rPr>
              <a:t>INTRODUCTION</a:t>
            </a:r>
            <a:endParaRPr b="1" dirty="0">
              <a:solidFill>
                <a:schemeClr val="bg2"/>
              </a:solidFill>
              <a:latin typeface="Bigshot One"/>
              <a:ea typeface="Bigshot One"/>
              <a:cs typeface="Bigshot One"/>
              <a:sym typeface="Bigshot One"/>
            </a:endParaRPr>
          </a:p>
        </p:txBody>
      </p:sp>
      <p:sp>
        <p:nvSpPr>
          <p:cNvPr id="972" name="Google Shape;972;p65"/>
          <p:cNvSpPr txBox="1"/>
          <p:nvPr/>
        </p:nvSpPr>
        <p:spPr>
          <a:xfrm>
            <a:off x="1621213" y="3868514"/>
            <a:ext cx="1764300" cy="3817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chemeClr val="bg2"/>
                </a:solidFill>
                <a:latin typeface="Cairo"/>
                <a:ea typeface="Cairo"/>
                <a:cs typeface="Cairo"/>
                <a:sym typeface="Cairo"/>
              </a:rPr>
              <a:t>- Règles</a:t>
            </a:r>
            <a:endParaRPr sz="1100" dirty="0">
              <a:solidFill>
                <a:schemeClr val="bg2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pic>
        <p:nvPicPr>
          <p:cNvPr id="977" name="Google Shape;977;p65">
            <a:hlinkClick r:id="" action="ppaction://hlinkshowjump?jump=nextslide"/>
          </p:cNvPr>
          <p:cNvPicPr preferRelativeResize="0"/>
          <p:nvPr/>
        </p:nvPicPr>
        <p:blipFill rotWithShape="1">
          <a:blip r:embed="rId5">
            <a:alphaModFix/>
          </a:blip>
          <a:srcRect r="10"/>
          <a:stretch/>
        </p:blipFill>
        <p:spPr>
          <a:xfrm>
            <a:off x="8651449" y="4689092"/>
            <a:ext cx="368448" cy="380100"/>
          </a:xfrm>
          <a:prstGeom prst="rect">
            <a:avLst/>
          </a:prstGeom>
          <a:noFill/>
          <a:ln>
            <a:noFill/>
          </a:ln>
          <a:effectLst>
            <a:outerShdw dist="28575" dir="5400000" algn="bl" rotWithShape="0">
              <a:schemeClr val="dk1">
                <a:alpha val="30000"/>
              </a:schemeClr>
            </a:outerShdw>
          </a:effectLst>
        </p:spPr>
      </p:pic>
      <p:pic>
        <p:nvPicPr>
          <p:cNvPr id="979" name="Google Shape;979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7149" y="2659633"/>
            <a:ext cx="906600" cy="935230"/>
          </a:xfrm>
          <a:prstGeom prst="rect">
            <a:avLst/>
          </a:prstGeom>
          <a:noFill/>
          <a:ln>
            <a:noFill/>
          </a:ln>
          <a:effectLst>
            <a:outerShdw dist="28575" dir="5400000" algn="bl" rotWithShape="0">
              <a:schemeClr val="dk1">
                <a:alpha val="30000"/>
              </a:schemeClr>
            </a:outerShdw>
          </a:effectLst>
        </p:spPr>
      </p:pic>
      <p:pic>
        <p:nvPicPr>
          <p:cNvPr id="980" name="Google Shape;980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50781" y="2626165"/>
            <a:ext cx="906600" cy="935230"/>
          </a:xfrm>
          <a:prstGeom prst="rect">
            <a:avLst/>
          </a:prstGeom>
          <a:noFill/>
          <a:ln>
            <a:noFill/>
          </a:ln>
          <a:effectLst>
            <a:outerShdw dist="28575" dir="5400000" algn="bl" rotWithShape="0">
              <a:schemeClr val="dk1">
                <a:alpha val="30000"/>
              </a:schemeClr>
            </a:outerShdw>
          </a:effectLst>
        </p:spPr>
      </p:pic>
      <p:pic>
        <p:nvPicPr>
          <p:cNvPr id="981" name="Google Shape;981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4270" y="2609164"/>
            <a:ext cx="906600" cy="935230"/>
          </a:xfrm>
          <a:prstGeom prst="rect">
            <a:avLst/>
          </a:prstGeom>
          <a:noFill/>
          <a:ln>
            <a:noFill/>
          </a:ln>
          <a:effectLst>
            <a:outerShdw dist="28575" dir="5400000" algn="bl" rotWithShape="0">
              <a:schemeClr val="dk1">
                <a:alpha val="30000"/>
              </a:schemeClr>
            </a:outerShdw>
          </a:effectLst>
        </p:spPr>
      </p:pic>
      <p:pic>
        <p:nvPicPr>
          <p:cNvPr id="982" name="Google Shape;982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0887" y="2615743"/>
            <a:ext cx="906600" cy="935230"/>
          </a:xfrm>
          <a:prstGeom prst="rect">
            <a:avLst/>
          </a:prstGeom>
          <a:noFill/>
          <a:ln>
            <a:noFill/>
          </a:ln>
          <a:effectLst>
            <a:outerShdw dist="28575" dir="5400000" algn="bl" rotWithShape="0">
              <a:schemeClr val="dk1">
                <a:alpha val="30000"/>
              </a:schemeClr>
            </a:outerShdw>
          </a:effectLst>
        </p:spPr>
      </p:pic>
      <p:sp>
        <p:nvSpPr>
          <p:cNvPr id="950" name="Google Shape;950;p65"/>
          <p:cNvSpPr txBox="1"/>
          <p:nvPr/>
        </p:nvSpPr>
        <p:spPr>
          <a:xfrm>
            <a:off x="2372673" y="1565645"/>
            <a:ext cx="604200" cy="406200"/>
          </a:xfrm>
          <a:prstGeom prst="rect">
            <a:avLst/>
          </a:prstGeom>
          <a:noFill/>
          <a:ln>
            <a:noFill/>
          </a:ln>
          <a:effectLst>
            <a:outerShdw dist="28575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chemeClr val="dk1"/>
                </a:solidFill>
                <a:latin typeface="Bigshot One"/>
                <a:ea typeface="Bigshot One"/>
                <a:cs typeface="Bigshot One"/>
                <a:sym typeface="Bigshot One"/>
              </a:rPr>
              <a:t>1</a:t>
            </a:r>
            <a:endParaRPr sz="3600" dirty="0">
              <a:solidFill>
                <a:schemeClr val="dk1"/>
              </a:solidFill>
              <a:latin typeface="Bigshot One"/>
              <a:ea typeface="Bigshot One"/>
              <a:cs typeface="Bigshot One"/>
              <a:sym typeface="Bigshot One"/>
            </a:endParaRPr>
          </a:p>
        </p:txBody>
      </p:sp>
      <p:sp>
        <p:nvSpPr>
          <p:cNvPr id="955" name="Google Shape;955;p65"/>
          <p:cNvSpPr txBox="1"/>
          <p:nvPr/>
        </p:nvSpPr>
        <p:spPr>
          <a:xfrm>
            <a:off x="3239785" y="1565645"/>
            <a:ext cx="604200" cy="406200"/>
          </a:xfrm>
          <a:prstGeom prst="rect">
            <a:avLst/>
          </a:prstGeom>
          <a:noFill/>
          <a:ln>
            <a:noFill/>
          </a:ln>
          <a:effectLst>
            <a:outerShdw dist="28575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chemeClr val="dk1"/>
                </a:solidFill>
                <a:latin typeface="Bigshot One"/>
                <a:ea typeface="Bigshot One"/>
                <a:cs typeface="Bigshot One"/>
                <a:sym typeface="Bigshot One"/>
              </a:rPr>
              <a:t>2</a:t>
            </a:r>
            <a:endParaRPr sz="3600" dirty="0">
              <a:solidFill>
                <a:schemeClr val="dk1"/>
              </a:solidFill>
              <a:latin typeface="Bigshot One"/>
              <a:ea typeface="Bigshot One"/>
              <a:cs typeface="Bigshot One"/>
              <a:sym typeface="Bigshot One"/>
            </a:endParaRPr>
          </a:p>
        </p:txBody>
      </p:sp>
      <p:sp>
        <p:nvSpPr>
          <p:cNvPr id="957" name="Google Shape;957;p65"/>
          <p:cNvSpPr txBox="1"/>
          <p:nvPr/>
        </p:nvSpPr>
        <p:spPr>
          <a:xfrm>
            <a:off x="4105685" y="1568561"/>
            <a:ext cx="604200" cy="413706"/>
          </a:xfrm>
          <a:prstGeom prst="rect">
            <a:avLst/>
          </a:prstGeom>
          <a:noFill/>
          <a:ln>
            <a:noFill/>
          </a:ln>
          <a:effectLst>
            <a:outerShdw dist="28575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chemeClr val="dk1"/>
                </a:solidFill>
                <a:latin typeface="Bigshot One"/>
                <a:ea typeface="Bigshot One"/>
                <a:cs typeface="Bigshot One"/>
                <a:sym typeface="Bigshot One"/>
              </a:rPr>
              <a:t>3</a:t>
            </a:r>
            <a:endParaRPr sz="3600" dirty="0">
              <a:solidFill>
                <a:schemeClr val="dk1"/>
              </a:solidFill>
              <a:latin typeface="Bigshot One"/>
              <a:ea typeface="Bigshot One"/>
              <a:cs typeface="Bigshot One"/>
              <a:sym typeface="Bigshot One"/>
            </a:endParaRPr>
          </a:p>
        </p:txBody>
      </p:sp>
      <p:sp>
        <p:nvSpPr>
          <p:cNvPr id="959" name="Google Shape;959;p65"/>
          <p:cNvSpPr txBox="1"/>
          <p:nvPr/>
        </p:nvSpPr>
        <p:spPr>
          <a:xfrm>
            <a:off x="4971596" y="1572960"/>
            <a:ext cx="604200" cy="406200"/>
          </a:xfrm>
          <a:prstGeom prst="rect">
            <a:avLst/>
          </a:prstGeom>
          <a:noFill/>
          <a:ln>
            <a:noFill/>
          </a:ln>
          <a:effectLst>
            <a:outerShdw dist="28575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chemeClr val="dk1"/>
                </a:solidFill>
                <a:latin typeface="Bigshot One"/>
                <a:ea typeface="Bigshot One"/>
                <a:cs typeface="Bigshot One"/>
                <a:sym typeface="Bigshot One"/>
              </a:rPr>
              <a:t>4</a:t>
            </a:r>
            <a:endParaRPr sz="3600" dirty="0">
              <a:solidFill>
                <a:schemeClr val="dk1"/>
              </a:solidFill>
              <a:latin typeface="Bigshot One"/>
              <a:ea typeface="Bigshot One"/>
              <a:cs typeface="Bigshot One"/>
              <a:sym typeface="Bigshot One"/>
            </a:endParaRPr>
          </a:p>
        </p:txBody>
      </p:sp>
      <p:pic>
        <p:nvPicPr>
          <p:cNvPr id="1014" name="Google Shape;1014;p6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130049" y="233687"/>
            <a:ext cx="601725" cy="612283"/>
          </a:xfrm>
          <a:prstGeom prst="rect">
            <a:avLst/>
          </a:prstGeom>
          <a:noFill/>
          <a:ln>
            <a:noFill/>
          </a:ln>
          <a:effectLst>
            <a:outerShdw dist="28575" dir="5400000" algn="bl" rotWithShape="0">
              <a:schemeClr val="dk1">
                <a:alpha val="30000"/>
              </a:schemeClr>
            </a:outerShdw>
          </a:effectLst>
        </p:spPr>
      </p:pic>
      <p:pic>
        <p:nvPicPr>
          <p:cNvPr id="1015" name="Google Shape;1015;p65"/>
          <p:cNvPicPr preferRelativeResize="0"/>
          <p:nvPr/>
        </p:nvPicPr>
        <p:blipFill rotWithShape="1">
          <a:blip r:embed="rId7">
            <a:alphaModFix/>
          </a:blip>
          <a:srcRect l="219" r="219"/>
          <a:stretch/>
        </p:blipFill>
        <p:spPr>
          <a:xfrm>
            <a:off x="61350" y="1974945"/>
            <a:ext cx="753768" cy="760500"/>
          </a:xfrm>
          <a:prstGeom prst="rect">
            <a:avLst/>
          </a:prstGeom>
          <a:noFill/>
          <a:ln>
            <a:noFill/>
          </a:ln>
          <a:effectLst>
            <a:outerShdw dist="28575" dir="5400000" algn="bl" rotWithShape="0">
              <a:schemeClr val="dk1">
                <a:alpha val="30000"/>
              </a:schemeClr>
            </a:outerShdw>
          </a:effectLst>
        </p:spPr>
      </p:pic>
      <p:pic>
        <p:nvPicPr>
          <p:cNvPr id="1016" name="Google Shape;1016;p65"/>
          <p:cNvPicPr preferRelativeResize="0"/>
          <p:nvPr/>
        </p:nvPicPr>
        <p:blipFill rotWithShape="1">
          <a:blip r:embed="rId7">
            <a:alphaModFix/>
          </a:blip>
          <a:srcRect l="219" r="219"/>
          <a:stretch/>
        </p:blipFill>
        <p:spPr>
          <a:xfrm>
            <a:off x="8354890" y="1947228"/>
            <a:ext cx="753768" cy="760500"/>
          </a:xfrm>
          <a:prstGeom prst="rect">
            <a:avLst/>
          </a:prstGeom>
          <a:noFill/>
          <a:ln>
            <a:noFill/>
          </a:ln>
          <a:effectLst>
            <a:outerShdw dist="28575" dir="5400000" algn="bl" rotWithShape="0">
              <a:schemeClr val="dk1">
                <a:alpha val="30000"/>
              </a:schemeClr>
            </a:outerShdw>
          </a:effectLst>
        </p:spPr>
      </p:pic>
      <p:cxnSp>
        <p:nvCxnSpPr>
          <p:cNvPr id="124" name="Google Shape;958;p65"/>
          <p:cNvCxnSpPr>
            <a:endCxn id="125" idx="3"/>
          </p:cNvCxnSpPr>
          <p:nvPr/>
        </p:nvCxnSpPr>
        <p:spPr>
          <a:xfrm rot="10800000">
            <a:off x="6553313" y="1812635"/>
            <a:ext cx="1140365" cy="804134"/>
          </a:xfrm>
          <a:prstGeom prst="bentConnector3">
            <a:avLst>
              <a:gd name="adj1" fmla="val 606"/>
            </a:avLst>
          </a:prstGeom>
          <a:noFill/>
          <a:ln w="9525" cap="flat" cmpd="sng">
            <a:solidFill>
              <a:srgbClr val="000000"/>
            </a:solidFill>
            <a:prstDash val="solid"/>
            <a:round/>
            <a:headEnd type="oval" w="med" len="med"/>
            <a:tailEnd type="none" w="med" len="med"/>
          </a:ln>
        </p:spPr>
      </p:cxnSp>
      <p:pic>
        <p:nvPicPr>
          <p:cNvPr id="125" name="Google Shape;966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35062" y="1442157"/>
            <a:ext cx="718250" cy="740955"/>
          </a:xfrm>
          <a:prstGeom prst="rect">
            <a:avLst/>
          </a:prstGeom>
          <a:noFill/>
          <a:ln>
            <a:noFill/>
          </a:ln>
          <a:effectLst>
            <a:outerShdw dist="28575" dir="5400000" algn="bl" rotWithShape="0">
              <a:schemeClr val="dk1">
                <a:alpha val="30000"/>
              </a:schemeClr>
            </a:outerShdw>
          </a:effectLst>
        </p:spPr>
      </p:pic>
      <p:pic>
        <p:nvPicPr>
          <p:cNvPr id="126" name="Google Shape;982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40376" y="2615743"/>
            <a:ext cx="906600" cy="935230"/>
          </a:xfrm>
          <a:prstGeom prst="rect">
            <a:avLst/>
          </a:prstGeom>
          <a:noFill/>
          <a:ln>
            <a:noFill/>
          </a:ln>
          <a:effectLst>
            <a:outerShdw dist="28575" dir="5400000" algn="bl" rotWithShape="0">
              <a:schemeClr val="dk1">
                <a:alpha val="30000"/>
              </a:schemeClr>
            </a:outerShdw>
          </a:effectLst>
        </p:spPr>
      </p:pic>
      <p:sp>
        <p:nvSpPr>
          <p:cNvPr id="127" name="Google Shape;959;p65"/>
          <p:cNvSpPr txBox="1"/>
          <p:nvPr/>
        </p:nvSpPr>
        <p:spPr>
          <a:xfrm>
            <a:off x="5892098" y="1565645"/>
            <a:ext cx="604200" cy="406200"/>
          </a:xfrm>
          <a:prstGeom prst="rect">
            <a:avLst/>
          </a:prstGeom>
          <a:noFill/>
          <a:ln>
            <a:noFill/>
          </a:ln>
          <a:effectLst>
            <a:outerShdw dist="28575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chemeClr val="dk1"/>
                </a:solidFill>
                <a:latin typeface="Bigshot One"/>
                <a:ea typeface="Bigshot One"/>
                <a:cs typeface="Bigshot One"/>
                <a:sym typeface="Bigshot One"/>
              </a:rPr>
              <a:t>5</a:t>
            </a:r>
            <a:endParaRPr sz="3600" dirty="0">
              <a:solidFill>
                <a:schemeClr val="dk1"/>
              </a:solidFill>
              <a:latin typeface="Bigshot One"/>
              <a:ea typeface="Bigshot One"/>
              <a:cs typeface="Bigshot One"/>
              <a:sym typeface="Bigshot One"/>
            </a:endParaRPr>
          </a:p>
        </p:txBody>
      </p:sp>
      <p:sp>
        <p:nvSpPr>
          <p:cNvPr id="142" name="Google Shape;969;p65"/>
          <p:cNvSpPr txBox="1"/>
          <p:nvPr/>
        </p:nvSpPr>
        <p:spPr>
          <a:xfrm>
            <a:off x="1730502" y="3621030"/>
            <a:ext cx="2105381" cy="4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bg2"/>
                </a:solidFill>
                <a:latin typeface="Bigshot One"/>
                <a:ea typeface="Bigshot One"/>
                <a:cs typeface="Bigshot One"/>
                <a:sym typeface="Bigshot One"/>
              </a:rPr>
              <a:t>JEU DE NIM</a:t>
            </a:r>
            <a:endParaRPr sz="1600" b="1" dirty="0">
              <a:solidFill>
                <a:schemeClr val="bg2"/>
              </a:solidFill>
              <a:latin typeface="Bigshot One"/>
              <a:ea typeface="Bigshot One"/>
              <a:cs typeface="Bigshot One"/>
              <a:sym typeface="Bigshot One"/>
            </a:endParaRPr>
          </a:p>
        </p:txBody>
      </p:sp>
      <p:sp>
        <p:nvSpPr>
          <p:cNvPr id="143" name="Google Shape;969;p65"/>
          <p:cNvSpPr txBox="1"/>
          <p:nvPr/>
        </p:nvSpPr>
        <p:spPr>
          <a:xfrm>
            <a:off x="3418844" y="4263330"/>
            <a:ext cx="2105381" cy="4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bg2"/>
                </a:solidFill>
                <a:latin typeface="Bigshot One"/>
                <a:ea typeface="Bigshot One"/>
                <a:cs typeface="Bigshot One"/>
                <a:sym typeface="Bigshot One"/>
              </a:rPr>
              <a:t>TYPES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bg2"/>
                </a:solidFill>
                <a:latin typeface="Bigshot One"/>
                <a:ea typeface="Bigshot One"/>
                <a:cs typeface="Bigshot One"/>
                <a:sym typeface="Bigshot One"/>
              </a:rPr>
              <a:t>DE POSITIONS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bg2"/>
                </a:solidFill>
                <a:latin typeface="Bigshot One"/>
                <a:ea typeface="Bigshot One"/>
                <a:cs typeface="Bigshot One"/>
                <a:sym typeface="Bigshot One"/>
              </a:rPr>
              <a:t>DANS  LES JEUX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bg2"/>
                </a:solidFill>
                <a:latin typeface="Bigshot One"/>
                <a:ea typeface="Bigshot One"/>
                <a:cs typeface="Bigshot One"/>
                <a:sym typeface="Bigshot One"/>
              </a:rPr>
              <a:t>IMPARTIAUX</a:t>
            </a:r>
            <a:endParaRPr sz="1600" b="1" dirty="0">
              <a:solidFill>
                <a:schemeClr val="bg2"/>
              </a:solidFill>
              <a:latin typeface="Bigshot One"/>
              <a:ea typeface="Bigshot One"/>
              <a:cs typeface="Bigshot One"/>
              <a:sym typeface="Bigshot One"/>
            </a:endParaRPr>
          </a:p>
        </p:txBody>
      </p:sp>
      <p:sp>
        <p:nvSpPr>
          <p:cNvPr id="144" name="Google Shape;969;p65"/>
          <p:cNvSpPr txBox="1"/>
          <p:nvPr/>
        </p:nvSpPr>
        <p:spPr>
          <a:xfrm>
            <a:off x="5114522" y="4080639"/>
            <a:ext cx="2105381" cy="4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bg2"/>
                </a:solidFill>
                <a:latin typeface="Bigshot One"/>
                <a:ea typeface="Bigshot One"/>
                <a:cs typeface="Bigshot One"/>
                <a:sym typeface="Bigshot One"/>
              </a:rPr>
              <a:t>VARIANTES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bg2"/>
                </a:solidFill>
                <a:latin typeface="Bigshot One"/>
                <a:ea typeface="Bigshot One"/>
                <a:cs typeface="Bigshot One"/>
                <a:sym typeface="Bigshot One"/>
              </a:rPr>
              <a:t>DE JEU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bg2"/>
                </a:solidFill>
                <a:latin typeface="Bigshot One"/>
                <a:ea typeface="Bigshot One"/>
                <a:cs typeface="Bigshot One"/>
                <a:sym typeface="Bigshot One"/>
              </a:rPr>
              <a:t>DE NIM</a:t>
            </a:r>
            <a:endParaRPr sz="1600" b="1" dirty="0">
              <a:solidFill>
                <a:schemeClr val="bg2"/>
              </a:solidFill>
              <a:latin typeface="Bigshot One"/>
              <a:ea typeface="Bigshot One"/>
              <a:cs typeface="Bigshot One"/>
              <a:sym typeface="Bigshot One"/>
            </a:endParaRPr>
          </a:p>
        </p:txBody>
      </p:sp>
      <p:pic>
        <p:nvPicPr>
          <p:cNvPr id="149" name="Image 148"/>
          <p:cNvPicPr/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500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808" r="85519" b="33831"/>
          <a:stretch/>
        </p:blipFill>
        <p:spPr bwMode="auto">
          <a:xfrm>
            <a:off x="1084865" y="2762084"/>
            <a:ext cx="159082" cy="74924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50" name="Image 149"/>
          <p:cNvPicPr/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500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8299" t="2808" r="17680" b="35251"/>
          <a:stretch/>
        </p:blipFill>
        <p:spPr bwMode="auto">
          <a:xfrm>
            <a:off x="7637068" y="2705685"/>
            <a:ext cx="154033" cy="73246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51" name="Image 150"/>
          <p:cNvPicPr/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500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234" t="2808" r="50118" b="34969"/>
          <a:stretch/>
        </p:blipFill>
        <p:spPr bwMode="auto">
          <a:xfrm>
            <a:off x="4333610" y="2728748"/>
            <a:ext cx="182880" cy="73579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52" name="Image 151"/>
          <p:cNvPicPr/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500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901" t="2808" r="36114" b="31226"/>
          <a:stretch/>
        </p:blipFill>
        <p:spPr bwMode="auto">
          <a:xfrm>
            <a:off x="6104431" y="2681385"/>
            <a:ext cx="131673" cy="78004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53" name="Image 152"/>
          <p:cNvPicPr/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500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221" t="2808" r="67463" b="33938"/>
          <a:stretch/>
        </p:blipFill>
        <p:spPr bwMode="auto">
          <a:xfrm>
            <a:off x="2587907" y="2704051"/>
            <a:ext cx="168251" cy="74797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54" name="Google Shape;972;p65"/>
          <p:cNvSpPr txBox="1"/>
          <p:nvPr/>
        </p:nvSpPr>
        <p:spPr>
          <a:xfrm>
            <a:off x="1625043" y="4027246"/>
            <a:ext cx="1764300" cy="3817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dirty="0">
                <a:latin typeface="Cairo"/>
                <a:ea typeface="Cairo"/>
                <a:cs typeface="Cairo"/>
                <a:sym typeface="Cairo"/>
              </a:rPr>
              <a:t>   </a:t>
            </a:r>
            <a:r>
              <a:rPr lang="en" sz="1100" dirty="0">
                <a:solidFill>
                  <a:schemeClr val="bg2"/>
                </a:solidFill>
                <a:latin typeface="Cairo"/>
                <a:ea typeface="Cairo"/>
                <a:cs typeface="Cairo"/>
                <a:sym typeface="Cairo"/>
              </a:rPr>
              <a:t>- Solution</a:t>
            </a:r>
            <a:endParaRPr sz="1100" dirty="0">
              <a:solidFill>
                <a:schemeClr val="bg2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sp>
        <p:nvSpPr>
          <p:cNvPr id="155" name="Google Shape;972;p65"/>
          <p:cNvSpPr txBox="1"/>
          <p:nvPr/>
        </p:nvSpPr>
        <p:spPr>
          <a:xfrm>
            <a:off x="1723166" y="4186163"/>
            <a:ext cx="2141802" cy="3817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dirty="0">
                <a:solidFill>
                  <a:schemeClr val="bg2"/>
                </a:solidFill>
                <a:latin typeface="Cairo"/>
                <a:ea typeface="Cairo"/>
                <a:cs typeface="Cairo"/>
                <a:sym typeface="Cairo"/>
              </a:rPr>
              <a:t>   </a:t>
            </a:r>
            <a:r>
              <a:rPr lang="en" sz="1100" dirty="0">
                <a:solidFill>
                  <a:schemeClr val="bg2"/>
                </a:solidFill>
                <a:latin typeface="Cairo"/>
                <a:ea typeface="Cairo"/>
                <a:cs typeface="Cairo"/>
                <a:sym typeface="Cairo"/>
              </a:rPr>
              <a:t>- Stratégie Pratique</a:t>
            </a:r>
            <a:endParaRPr sz="1100" dirty="0">
              <a:solidFill>
                <a:schemeClr val="bg2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pic>
        <p:nvPicPr>
          <p:cNvPr id="156" name="Google Shape;647;p5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68805" y="124357"/>
            <a:ext cx="640694" cy="788573"/>
          </a:xfrm>
          <a:prstGeom prst="rect">
            <a:avLst/>
          </a:prstGeom>
          <a:noFill/>
          <a:ln>
            <a:noFill/>
          </a:ln>
          <a:effectLst>
            <a:outerShdw dist="28575" dir="5400000" algn="bl" rotWithShape="0">
              <a:schemeClr val="dk1">
                <a:alpha val="30000"/>
              </a:schemeClr>
            </a:outerShdw>
          </a:effectLst>
        </p:spPr>
      </p:pic>
      <p:sp>
        <p:nvSpPr>
          <p:cNvPr id="937" name="Rectangle 936"/>
          <p:cNvSpPr/>
          <p:nvPr/>
        </p:nvSpPr>
        <p:spPr>
          <a:xfrm>
            <a:off x="2196141" y="3947535"/>
            <a:ext cx="1254221" cy="518914"/>
          </a:xfrm>
          <a:prstGeom prst="rect">
            <a:avLst/>
          </a:prstGeom>
          <a:noFill/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938" name="Groupe 937"/>
          <p:cNvGrpSpPr/>
          <p:nvPr/>
        </p:nvGrpSpPr>
        <p:grpSpPr>
          <a:xfrm>
            <a:off x="6711291" y="3594842"/>
            <a:ext cx="2124382" cy="810288"/>
            <a:chOff x="6709371" y="3495310"/>
            <a:chExt cx="2124382" cy="810288"/>
          </a:xfrm>
        </p:grpSpPr>
        <p:sp>
          <p:nvSpPr>
            <p:cNvPr id="145" name="Google Shape;969;p65"/>
            <p:cNvSpPr txBox="1"/>
            <p:nvPr/>
          </p:nvSpPr>
          <p:spPr>
            <a:xfrm>
              <a:off x="6728372" y="3495310"/>
              <a:ext cx="2105381" cy="40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 dirty="0">
                  <a:solidFill>
                    <a:schemeClr val="bg2"/>
                  </a:solidFill>
                  <a:latin typeface="Bigshot One"/>
                  <a:ea typeface="Bigshot One"/>
                  <a:cs typeface="Bigshot One"/>
                  <a:sym typeface="Bigshot One"/>
                </a:rPr>
                <a:t>CONCLUSION</a:t>
              </a:r>
            </a:p>
          </p:txBody>
        </p:sp>
        <p:sp>
          <p:nvSpPr>
            <p:cNvPr id="900" name="Rectangle 899"/>
            <p:cNvSpPr/>
            <p:nvPr/>
          </p:nvSpPr>
          <p:spPr>
            <a:xfrm>
              <a:off x="6879145" y="3967044"/>
              <a:ext cx="188865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fr-FR" sz="1600" b="1" dirty="0">
                  <a:solidFill>
                    <a:schemeClr val="bg2"/>
                  </a:solidFill>
                  <a:latin typeface="Bigshot One"/>
                  <a:ea typeface="Bigshot One"/>
                  <a:cs typeface="Bigshot One"/>
                  <a:sym typeface="Bigshot One"/>
                </a:rPr>
                <a:t>DÉMONSTRATION</a:t>
              </a:r>
            </a:p>
          </p:txBody>
        </p:sp>
        <p:sp>
          <p:nvSpPr>
            <p:cNvPr id="193" name="Google Shape;969;p65"/>
            <p:cNvSpPr txBox="1"/>
            <p:nvPr/>
          </p:nvSpPr>
          <p:spPr>
            <a:xfrm>
              <a:off x="6709371" y="3730572"/>
              <a:ext cx="2105381" cy="40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 dirty="0">
                  <a:solidFill>
                    <a:schemeClr val="bg2"/>
                  </a:solidFill>
                  <a:latin typeface="Bigshot One"/>
                  <a:ea typeface="Bigshot One"/>
                  <a:cs typeface="Bigshot One"/>
                  <a:sym typeface="Bigshot One"/>
                </a:rPr>
                <a:t>&amp;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9" grpId="0"/>
      <p:bldP spid="972" grpId="0"/>
      <p:bldP spid="950" grpId="0"/>
      <p:bldP spid="955" grpId="0"/>
      <p:bldP spid="957" grpId="0"/>
      <p:bldP spid="959" grpId="0"/>
      <p:bldP spid="127" grpId="0"/>
      <p:bldP spid="142" grpId="0"/>
      <p:bldP spid="143" grpId="0"/>
      <p:bldP spid="144" grpId="0"/>
      <p:bldP spid="154" grpId="0"/>
      <p:bldP spid="15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 16"/>
          <p:cNvPicPr/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808" b="10574"/>
          <a:stretch/>
        </p:blipFill>
        <p:spPr bwMode="auto">
          <a:xfrm>
            <a:off x="2314760" y="782354"/>
            <a:ext cx="1098550" cy="104518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96" name="Google Shape;396;p4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13100" y="2722514"/>
            <a:ext cx="4316500" cy="1158425"/>
          </a:xfrm>
          <a:prstGeom prst="rect">
            <a:avLst/>
          </a:prstGeom>
          <a:noFill/>
          <a:ln>
            <a:noFill/>
          </a:ln>
          <a:effectLst>
            <a:outerShdw dist="28575" dir="5400000" algn="bl" rotWithShape="0">
              <a:schemeClr val="dk1">
                <a:alpha val="30000"/>
              </a:schemeClr>
            </a:outerShdw>
          </a:effectLst>
        </p:spPr>
      </p:pic>
      <p:sp>
        <p:nvSpPr>
          <p:cNvPr id="397" name="Google Shape;397;p43"/>
          <p:cNvSpPr txBox="1">
            <a:spLocks noGrp="1"/>
          </p:cNvSpPr>
          <p:nvPr>
            <p:ph type="title"/>
          </p:nvPr>
        </p:nvSpPr>
        <p:spPr>
          <a:xfrm>
            <a:off x="994250" y="2859395"/>
            <a:ext cx="37542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INTRODUCTION</a:t>
            </a:r>
            <a:endParaRPr sz="3600" dirty="0"/>
          </a:p>
        </p:txBody>
      </p:sp>
      <p:pic>
        <p:nvPicPr>
          <p:cNvPr id="399" name="Google Shape;399;p43">
            <a:hlinkClick r:id="" action="ppaction://hlinkshowjump?jump=nextslide"/>
          </p:cNvPr>
          <p:cNvPicPr preferRelativeResize="0"/>
          <p:nvPr/>
        </p:nvPicPr>
        <p:blipFill rotWithShape="1">
          <a:blip r:embed="rId6">
            <a:alphaModFix/>
          </a:blip>
          <a:srcRect r="10"/>
          <a:stretch/>
        </p:blipFill>
        <p:spPr>
          <a:xfrm>
            <a:off x="2934364" y="3657815"/>
            <a:ext cx="368448" cy="380100"/>
          </a:xfrm>
          <a:prstGeom prst="rect">
            <a:avLst/>
          </a:prstGeom>
          <a:noFill/>
          <a:ln>
            <a:noFill/>
          </a:ln>
          <a:effectLst>
            <a:outerShdw dist="28575" dir="5400000" algn="bl" rotWithShape="0">
              <a:schemeClr val="dk1">
                <a:alpha val="30000"/>
              </a:schemeClr>
            </a:outerShdw>
          </a:effectLst>
        </p:spPr>
      </p:pic>
      <p:pic>
        <p:nvPicPr>
          <p:cNvPr id="400" name="Google Shape;400;p43">
            <a:hlinkClick r:id="" action="ppaction://hlinkshowjump?jump=previousslide"/>
          </p:cNvPr>
          <p:cNvPicPr preferRelativeResize="0"/>
          <p:nvPr/>
        </p:nvPicPr>
        <p:blipFill rotWithShape="1">
          <a:blip r:embed="rId7">
            <a:alphaModFix/>
          </a:blip>
          <a:srcRect r="10"/>
          <a:stretch/>
        </p:blipFill>
        <p:spPr>
          <a:xfrm>
            <a:off x="2377284" y="3657815"/>
            <a:ext cx="368448" cy="380100"/>
          </a:xfrm>
          <a:prstGeom prst="rect">
            <a:avLst/>
          </a:prstGeom>
          <a:noFill/>
          <a:ln>
            <a:noFill/>
          </a:ln>
          <a:effectLst>
            <a:outerShdw dist="28575" dir="5400000" algn="bl" rotWithShape="0">
              <a:schemeClr val="dk1">
                <a:alpha val="30000"/>
              </a:schemeClr>
            </a:outerShdw>
          </a:effectLst>
        </p:spPr>
      </p:pic>
      <p:pic>
        <p:nvPicPr>
          <p:cNvPr id="401" name="Google Shape;401;p43"/>
          <p:cNvPicPr preferRelativeResize="0"/>
          <p:nvPr/>
        </p:nvPicPr>
        <p:blipFill rotWithShape="1">
          <a:blip r:embed="rId8">
            <a:alphaModFix/>
          </a:blip>
          <a:srcRect b="10"/>
          <a:stretch/>
        </p:blipFill>
        <p:spPr>
          <a:xfrm>
            <a:off x="2160737" y="1474833"/>
            <a:ext cx="1421225" cy="1466138"/>
          </a:xfrm>
          <a:prstGeom prst="rect">
            <a:avLst/>
          </a:prstGeom>
          <a:noFill/>
          <a:ln>
            <a:noFill/>
          </a:ln>
          <a:effectLst>
            <a:outerShdw dist="28575" dir="5400000" algn="bl" rotWithShape="0">
              <a:schemeClr val="dk1">
                <a:alpha val="30000"/>
              </a:schemeClr>
            </a:outerShdw>
          </a:effectLst>
        </p:spPr>
      </p:pic>
      <p:sp>
        <p:nvSpPr>
          <p:cNvPr id="402" name="Google Shape;402;p43"/>
          <p:cNvSpPr txBox="1">
            <a:spLocks noGrp="1"/>
          </p:cNvSpPr>
          <p:nvPr>
            <p:ph type="title" idx="2"/>
          </p:nvPr>
        </p:nvSpPr>
        <p:spPr>
          <a:xfrm>
            <a:off x="2259685" y="1706536"/>
            <a:ext cx="1208700" cy="85900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grpSp>
        <p:nvGrpSpPr>
          <p:cNvPr id="403" name="Google Shape;403;p43"/>
          <p:cNvGrpSpPr/>
          <p:nvPr/>
        </p:nvGrpSpPr>
        <p:grpSpPr>
          <a:xfrm>
            <a:off x="5566131" y="1164676"/>
            <a:ext cx="2808500" cy="2795142"/>
            <a:chOff x="5566131" y="1164676"/>
            <a:chExt cx="2808500" cy="2795142"/>
          </a:xfrm>
        </p:grpSpPr>
        <p:pic>
          <p:nvPicPr>
            <p:cNvPr id="404" name="Google Shape;404;p43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7609606" y="3069526"/>
              <a:ext cx="765025" cy="890292"/>
            </a:xfrm>
            <a:prstGeom prst="rect">
              <a:avLst/>
            </a:prstGeom>
            <a:noFill/>
            <a:ln>
              <a:noFill/>
            </a:ln>
            <a:effectLst>
              <a:outerShdw dist="28575" dir="5400000" algn="bl" rotWithShape="0">
                <a:schemeClr val="dk1">
                  <a:alpha val="30000"/>
                </a:schemeClr>
              </a:outerShdw>
            </a:effectLst>
          </p:spPr>
        </p:pic>
        <p:pic>
          <p:nvPicPr>
            <p:cNvPr id="405" name="Google Shape;405;p43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 flipH="1">
              <a:off x="5566131" y="1164676"/>
              <a:ext cx="765025" cy="890292"/>
            </a:xfrm>
            <a:prstGeom prst="rect">
              <a:avLst/>
            </a:prstGeom>
            <a:noFill/>
            <a:ln>
              <a:noFill/>
            </a:ln>
            <a:effectLst>
              <a:outerShdw dist="28575" dir="5400000" algn="bl" rotWithShape="0">
                <a:schemeClr val="dk1">
                  <a:alpha val="30000"/>
                </a:schemeClr>
              </a:outerShdw>
            </a:effectLst>
          </p:spPr>
        </p:pic>
        <p:pic>
          <p:nvPicPr>
            <p:cNvPr id="406" name="Google Shape;406;p43"/>
            <p:cNvPicPr preferRelativeResize="0"/>
            <p:nvPr/>
          </p:nvPicPr>
          <p:blipFill rotWithShape="1">
            <a:blip r:embed="rId10">
              <a:alphaModFix/>
            </a:blip>
            <a:srcRect t="9" b="9"/>
            <a:stretch/>
          </p:blipFill>
          <p:spPr>
            <a:xfrm>
              <a:off x="6141169" y="1633531"/>
              <a:ext cx="1743900" cy="1876450"/>
            </a:xfrm>
            <a:prstGeom prst="rect">
              <a:avLst/>
            </a:prstGeom>
            <a:noFill/>
            <a:ln>
              <a:noFill/>
            </a:ln>
            <a:effectLst>
              <a:outerShdw dist="28575" dir="5400000" algn="bl" rotWithShape="0">
                <a:schemeClr val="dk1">
                  <a:alpha val="30000"/>
                </a:schemeClr>
              </a:outerShdw>
            </a:effectLst>
          </p:spPr>
        </p:pic>
        <p:pic>
          <p:nvPicPr>
            <p:cNvPr id="407" name="Google Shape;407;p43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5597448" y="3069526"/>
              <a:ext cx="702391" cy="890292"/>
            </a:xfrm>
            <a:prstGeom prst="rect">
              <a:avLst/>
            </a:prstGeom>
            <a:noFill/>
            <a:ln>
              <a:noFill/>
            </a:ln>
            <a:effectLst>
              <a:outerShdw dist="28575" dir="5400000" algn="bl" rotWithShape="0">
                <a:schemeClr val="dk1">
                  <a:alpha val="30000"/>
                </a:schemeClr>
              </a:outerShdw>
            </a:effectLst>
          </p:spPr>
        </p:pic>
        <p:pic>
          <p:nvPicPr>
            <p:cNvPr id="408" name="Google Shape;408;p43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7640910" y="1164676"/>
              <a:ext cx="702391" cy="890292"/>
            </a:xfrm>
            <a:prstGeom prst="rect">
              <a:avLst/>
            </a:prstGeom>
            <a:noFill/>
            <a:ln>
              <a:noFill/>
            </a:ln>
            <a:effectLst>
              <a:outerShdw dist="28575" dir="5400000" algn="bl" rotWithShape="0">
                <a:schemeClr val="dk1">
                  <a:alpha val="30000"/>
                </a:scheme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4257112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1" name="Google Shape;1021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550" y="529638"/>
            <a:ext cx="8158899" cy="740975"/>
          </a:xfrm>
          <a:prstGeom prst="rect">
            <a:avLst/>
          </a:prstGeom>
          <a:noFill/>
          <a:ln>
            <a:noFill/>
          </a:ln>
          <a:effectLst>
            <a:outerShdw dist="47625" dir="5400000" algn="bl" rotWithShape="0">
              <a:schemeClr val="dk1">
                <a:alpha val="30000"/>
              </a:schemeClr>
            </a:outerShdw>
          </a:effectLst>
        </p:spPr>
      </p:pic>
      <p:sp>
        <p:nvSpPr>
          <p:cNvPr id="1022" name="Google Shape;1022;p66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JEUX </a:t>
            </a:r>
            <a:r>
              <a:rPr lang="en" dirty="0">
                <a:solidFill>
                  <a:schemeClr val="accent3"/>
                </a:solidFill>
              </a:rPr>
              <a:t>COMBINATOIRES</a:t>
            </a:r>
            <a:endParaRPr dirty="0">
              <a:solidFill>
                <a:schemeClr val="accent3"/>
              </a:solidFill>
            </a:endParaRPr>
          </a:p>
        </p:txBody>
      </p:sp>
      <p:pic>
        <p:nvPicPr>
          <p:cNvPr id="1023" name="Google Shape;1023;p66">
            <a:hlinkClick r:id="" action="ppaction://hlinkshowjump?jump=nextslide"/>
          </p:cNvPr>
          <p:cNvPicPr preferRelativeResize="0"/>
          <p:nvPr/>
        </p:nvPicPr>
        <p:blipFill rotWithShape="1">
          <a:blip r:embed="rId4">
            <a:alphaModFix/>
          </a:blip>
          <a:srcRect r="10"/>
          <a:stretch/>
        </p:blipFill>
        <p:spPr>
          <a:xfrm>
            <a:off x="8692089" y="4685919"/>
            <a:ext cx="368448" cy="380100"/>
          </a:xfrm>
          <a:prstGeom prst="rect">
            <a:avLst/>
          </a:prstGeom>
          <a:noFill/>
          <a:ln>
            <a:noFill/>
          </a:ln>
          <a:effectLst>
            <a:outerShdw dist="28575" dir="5400000" algn="bl" rotWithShape="0">
              <a:schemeClr val="dk1">
                <a:alpha val="30000"/>
              </a:schemeClr>
            </a:outerShdw>
          </a:effectLst>
        </p:spPr>
      </p:pic>
      <p:sp>
        <p:nvSpPr>
          <p:cNvPr id="1026" name="Google Shape;1026;p66"/>
          <p:cNvSpPr txBox="1"/>
          <p:nvPr/>
        </p:nvSpPr>
        <p:spPr>
          <a:xfrm flipH="1">
            <a:off x="5629541" y="1544532"/>
            <a:ext cx="1986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b="1" dirty="0">
                <a:solidFill>
                  <a:schemeClr val="tx1"/>
                </a:solidFill>
                <a:latin typeface="Cairo"/>
                <a:ea typeface="Cairo"/>
                <a:cs typeface="Cairo"/>
                <a:sym typeface="Cairo"/>
              </a:rPr>
              <a:t>qui s’affrontent</a:t>
            </a:r>
            <a:endParaRPr sz="1200" b="1" dirty="0">
              <a:solidFill>
                <a:schemeClr val="tx1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sp>
        <p:nvSpPr>
          <p:cNvPr id="1029" name="Google Shape;1029;p66"/>
          <p:cNvSpPr/>
          <p:nvPr/>
        </p:nvSpPr>
        <p:spPr>
          <a:xfrm>
            <a:off x="4193775" y="1791050"/>
            <a:ext cx="755400" cy="7554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034" name="Google Shape;1034;p66"/>
          <p:cNvCxnSpPr/>
          <p:nvPr/>
        </p:nvCxnSpPr>
        <p:spPr>
          <a:xfrm flipV="1">
            <a:off x="5390829" y="1732091"/>
            <a:ext cx="562599" cy="198161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038" name="Google Shape;1038;p66"/>
          <p:cNvCxnSpPr/>
          <p:nvPr/>
        </p:nvCxnSpPr>
        <p:spPr>
          <a:xfrm flipV="1">
            <a:off x="6044723" y="2764901"/>
            <a:ext cx="557456" cy="1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040" name="Google Shape;1040;p66"/>
          <p:cNvCxnSpPr/>
          <p:nvPr/>
        </p:nvCxnSpPr>
        <p:spPr>
          <a:xfrm>
            <a:off x="5503321" y="3615654"/>
            <a:ext cx="543559" cy="210421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1042" name="Google Shape;1042;p66"/>
          <p:cNvSpPr/>
          <p:nvPr/>
        </p:nvSpPr>
        <p:spPr>
          <a:xfrm>
            <a:off x="3258440" y="2636024"/>
            <a:ext cx="755400" cy="7554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3" name="Google Shape;1043;p66"/>
          <p:cNvSpPr/>
          <p:nvPr/>
        </p:nvSpPr>
        <p:spPr>
          <a:xfrm>
            <a:off x="5129950" y="2636050"/>
            <a:ext cx="755400" cy="7554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4" name="Google Shape;1044;p66"/>
          <p:cNvSpPr/>
          <p:nvPr/>
        </p:nvSpPr>
        <p:spPr>
          <a:xfrm>
            <a:off x="4193739" y="3465687"/>
            <a:ext cx="755400" cy="7554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37" name="Google Shape;1037;p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24845" y="3260342"/>
            <a:ext cx="870871" cy="898425"/>
          </a:xfrm>
          <a:prstGeom prst="rect">
            <a:avLst/>
          </a:prstGeom>
          <a:noFill/>
          <a:ln>
            <a:noFill/>
          </a:ln>
          <a:effectLst>
            <a:outerShdw dist="28575" dir="5400000" algn="bl" rotWithShape="0">
              <a:schemeClr val="dk1">
                <a:alpha val="30000"/>
              </a:schemeClr>
            </a:outerShdw>
          </a:effectLst>
        </p:spPr>
      </p:pic>
      <p:pic>
        <p:nvPicPr>
          <p:cNvPr id="1039" name="Google Shape;1039;p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10427" y="2315689"/>
            <a:ext cx="870871" cy="898425"/>
          </a:xfrm>
          <a:prstGeom prst="rect">
            <a:avLst/>
          </a:prstGeom>
          <a:noFill/>
          <a:ln>
            <a:noFill/>
          </a:ln>
          <a:effectLst>
            <a:outerShdw dist="28575" dir="5400000" algn="bl" rotWithShape="0">
              <a:schemeClr val="dk1">
                <a:alpha val="30000"/>
              </a:schemeClr>
            </a:outerShdw>
          </a:effectLst>
        </p:spPr>
      </p:pic>
      <p:pic>
        <p:nvPicPr>
          <p:cNvPr id="1035" name="Google Shape;1035;p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56533" y="1517614"/>
            <a:ext cx="870871" cy="898425"/>
          </a:xfrm>
          <a:prstGeom prst="rect">
            <a:avLst/>
          </a:prstGeom>
          <a:noFill/>
          <a:ln>
            <a:noFill/>
          </a:ln>
          <a:effectLst>
            <a:outerShdw dist="28575" dir="5400000" algn="bl" rotWithShape="0">
              <a:schemeClr val="dk1">
                <a:alpha val="30000"/>
              </a:schemeClr>
            </a:outerShdw>
          </a:effectLst>
        </p:spPr>
      </p:pic>
      <p:pic>
        <p:nvPicPr>
          <p:cNvPr id="1041" name="Google Shape;1041;p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69025" y="3203016"/>
            <a:ext cx="870871" cy="898425"/>
          </a:xfrm>
          <a:prstGeom prst="rect">
            <a:avLst/>
          </a:prstGeom>
          <a:noFill/>
          <a:ln>
            <a:noFill/>
          </a:ln>
          <a:effectLst>
            <a:outerShdw dist="28575" dir="5400000" algn="bl" rotWithShape="0">
              <a:schemeClr val="dk1">
                <a:alpha val="30000"/>
              </a:schemeClr>
            </a:outerShdw>
          </a:effectLst>
        </p:spPr>
      </p:pic>
      <p:pic>
        <p:nvPicPr>
          <p:cNvPr id="1110" name="Google Shape;1110;p6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0581" y="127805"/>
            <a:ext cx="765025" cy="823185"/>
          </a:xfrm>
          <a:prstGeom prst="rect">
            <a:avLst/>
          </a:prstGeom>
          <a:noFill/>
          <a:ln>
            <a:noFill/>
          </a:ln>
          <a:effectLst>
            <a:outerShdw dist="28575" dir="5400000" algn="bl" rotWithShape="0">
              <a:schemeClr val="dk1">
                <a:alpha val="30000"/>
              </a:schemeClr>
            </a:outerShdw>
          </a:effectLst>
        </p:spPr>
      </p:pic>
      <p:pic>
        <p:nvPicPr>
          <p:cNvPr id="1111" name="Google Shape;1111;p6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079710" y="94251"/>
            <a:ext cx="702391" cy="890292"/>
          </a:xfrm>
          <a:prstGeom prst="rect">
            <a:avLst/>
          </a:prstGeom>
          <a:noFill/>
          <a:ln>
            <a:noFill/>
          </a:ln>
          <a:effectLst>
            <a:outerShdw dist="28575" dir="5400000" algn="bl" rotWithShape="0">
              <a:schemeClr val="dk1">
                <a:alpha val="30000"/>
              </a:schemeClr>
            </a:outerShdw>
          </a:effectLst>
        </p:spPr>
      </p:pic>
      <p:pic>
        <p:nvPicPr>
          <p:cNvPr id="1112" name="Google Shape;1112;p66"/>
          <p:cNvPicPr preferRelativeResize="0"/>
          <p:nvPr/>
        </p:nvPicPr>
        <p:blipFill rotWithShape="1">
          <a:blip r:embed="rId8">
            <a:alphaModFix/>
          </a:blip>
          <a:srcRect l="219" r="219"/>
          <a:stretch/>
        </p:blipFill>
        <p:spPr>
          <a:xfrm>
            <a:off x="419137" y="156271"/>
            <a:ext cx="601725" cy="607093"/>
          </a:xfrm>
          <a:prstGeom prst="rect">
            <a:avLst/>
          </a:prstGeom>
          <a:noFill/>
          <a:ln>
            <a:noFill/>
          </a:ln>
          <a:effectLst>
            <a:outerShdw dist="28575" dir="5400000" algn="bl" rotWithShape="0">
              <a:schemeClr val="dk1">
                <a:alpha val="30000"/>
              </a:schemeClr>
            </a:outerShdw>
          </a:effectLst>
        </p:spPr>
      </p:pic>
      <p:pic>
        <p:nvPicPr>
          <p:cNvPr id="103" name="Google Shape;1037;p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32463" y="2387566"/>
            <a:ext cx="870871" cy="898425"/>
          </a:xfrm>
          <a:prstGeom prst="rect">
            <a:avLst/>
          </a:prstGeom>
          <a:noFill/>
          <a:ln>
            <a:noFill/>
          </a:ln>
          <a:effectLst>
            <a:outerShdw dist="28575" dir="5400000" algn="bl" rotWithShape="0">
              <a:schemeClr val="dk1">
                <a:alpha val="30000"/>
              </a:schemeClr>
            </a:outerShdw>
          </a:effectLst>
        </p:spPr>
      </p:pic>
      <p:sp>
        <p:nvSpPr>
          <p:cNvPr id="106" name="Google Shape;950;p65"/>
          <p:cNvSpPr txBox="1"/>
          <p:nvPr/>
        </p:nvSpPr>
        <p:spPr>
          <a:xfrm>
            <a:off x="4688756" y="1725871"/>
            <a:ext cx="604200" cy="406200"/>
          </a:xfrm>
          <a:prstGeom prst="rect">
            <a:avLst/>
          </a:prstGeom>
          <a:noFill/>
          <a:ln>
            <a:noFill/>
          </a:ln>
          <a:effectLst>
            <a:outerShdw dist="28575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chemeClr val="dk1"/>
                </a:solidFill>
                <a:latin typeface="Bigshot One"/>
                <a:ea typeface="Bigshot One"/>
                <a:cs typeface="Bigshot One"/>
                <a:sym typeface="Bigshot One"/>
              </a:rPr>
              <a:t>1</a:t>
            </a:r>
            <a:endParaRPr sz="3600" dirty="0">
              <a:solidFill>
                <a:schemeClr val="dk1"/>
              </a:solidFill>
              <a:latin typeface="Bigshot One"/>
              <a:ea typeface="Bigshot One"/>
              <a:cs typeface="Bigshot One"/>
              <a:sym typeface="Bigshot One"/>
            </a:endParaRPr>
          </a:p>
        </p:txBody>
      </p:sp>
      <p:sp>
        <p:nvSpPr>
          <p:cNvPr id="107" name="Google Shape;950;p65"/>
          <p:cNvSpPr txBox="1"/>
          <p:nvPr/>
        </p:nvSpPr>
        <p:spPr>
          <a:xfrm>
            <a:off x="5349332" y="2507655"/>
            <a:ext cx="604200" cy="406200"/>
          </a:xfrm>
          <a:prstGeom prst="rect">
            <a:avLst/>
          </a:prstGeom>
          <a:noFill/>
          <a:ln>
            <a:noFill/>
          </a:ln>
          <a:effectLst>
            <a:outerShdw dist="28575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chemeClr val="dk1"/>
                </a:solidFill>
                <a:latin typeface="Bigshot One"/>
                <a:ea typeface="Bigshot One"/>
                <a:cs typeface="Bigshot One"/>
                <a:sym typeface="Bigshot One"/>
              </a:rPr>
              <a:t>2</a:t>
            </a:r>
            <a:endParaRPr sz="3600" dirty="0">
              <a:solidFill>
                <a:schemeClr val="dk1"/>
              </a:solidFill>
              <a:latin typeface="Bigshot One"/>
              <a:ea typeface="Bigshot One"/>
              <a:cs typeface="Bigshot One"/>
              <a:sym typeface="Bigshot One"/>
            </a:endParaRPr>
          </a:p>
        </p:txBody>
      </p:sp>
      <p:sp>
        <p:nvSpPr>
          <p:cNvPr id="108" name="Google Shape;950;p65"/>
          <p:cNvSpPr txBox="1"/>
          <p:nvPr/>
        </p:nvSpPr>
        <p:spPr>
          <a:xfrm>
            <a:off x="4814792" y="3412847"/>
            <a:ext cx="604200" cy="406200"/>
          </a:xfrm>
          <a:prstGeom prst="rect">
            <a:avLst/>
          </a:prstGeom>
          <a:noFill/>
          <a:ln>
            <a:noFill/>
          </a:ln>
          <a:effectLst>
            <a:outerShdw dist="28575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chemeClr val="dk1"/>
                </a:solidFill>
                <a:latin typeface="Bigshot One"/>
                <a:ea typeface="Bigshot One"/>
                <a:cs typeface="Bigshot One"/>
                <a:sym typeface="Bigshot One"/>
              </a:rPr>
              <a:t>3</a:t>
            </a:r>
            <a:endParaRPr sz="3600" dirty="0">
              <a:solidFill>
                <a:schemeClr val="dk1"/>
              </a:solidFill>
              <a:latin typeface="Bigshot One"/>
              <a:ea typeface="Bigshot One"/>
              <a:cs typeface="Bigshot One"/>
              <a:sym typeface="Bigshot One"/>
            </a:endParaRPr>
          </a:p>
        </p:txBody>
      </p:sp>
      <p:sp>
        <p:nvSpPr>
          <p:cNvPr id="109" name="Google Shape;950;p65"/>
          <p:cNvSpPr txBox="1"/>
          <p:nvPr/>
        </p:nvSpPr>
        <p:spPr>
          <a:xfrm>
            <a:off x="3855981" y="3446172"/>
            <a:ext cx="604200" cy="406200"/>
          </a:xfrm>
          <a:prstGeom prst="rect">
            <a:avLst/>
          </a:prstGeom>
          <a:noFill/>
          <a:ln>
            <a:noFill/>
          </a:ln>
          <a:effectLst>
            <a:outerShdw dist="28575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chemeClr val="dk1"/>
                </a:solidFill>
                <a:latin typeface="Bigshot One"/>
                <a:ea typeface="Bigshot One"/>
                <a:cs typeface="Bigshot One"/>
                <a:sym typeface="Bigshot One"/>
              </a:rPr>
              <a:t>4</a:t>
            </a:r>
            <a:endParaRPr sz="3600" dirty="0">
              <a:solidFill>
                <a:schemeClr val="dk1"/>
              </a:solidFill>
              <a:latin typeface="Bigshot One"/>
              <a:ea typeface="Bigshot One"/>
              <a:cs typeface="Bigshot One"/>
              <a:sym typeface="Bigshot One"/>
            </a:endParaRPr>
          </a:p>
        </p:txBody>
      </p:sp>
      <p:sp>
        <p:nvSpPr>
          <p:cNvPr id="110" name="Google Shape;950;p65"/>
          <p:cNvSpPr txBox="1"/>
          <p:nvPr/>
        </p:nvSpPr>
        <p:spPr>
          <a:xfrm>
            <a:off x="3261759" y="2617460"/>
            <a:ext cx="604200" cy="374340"/>
          </a:xfrm>
          <a:prstGeom prst="rect">
            <a:avLst/>
          </a:prstGeom>
          <a:noFill/>
          <a:ln>
            <a:noFill/>
          </a:ln>
          <a:effectLst>
            <a:outerShdw dist="28575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chemeClr val="dk1"/>
                </a:solidFill>
                <a:latin typeface="Bigshot One"/>
                <a:ea typeface="Bigshot One"/>
                <a:cs typeface="Bigshot One"/>
                <a:sym typeface="Bigshot One"/>
              </a:rPr>
              <a:t>5</a:t>
            </a:r>
            <a:endParaRPr sz="3600" dirty="0">
              <a:solidFill>
                <a:schemeClr val="dk1"/>
              </a:solidFill>
              <a:latin typeface="Bigshot One"/>
              <a:ea typeface="Bigshot One"/>
              <a:cs typeface="Bigshot One"/>
              <a:sym typeface="Bigshot One"/>
            </a:endParaRPr>
          </a:p>
        </p:txBody>
      </p:sp>
      <p:pic>
        <p:nvPicPr>
          <p:cNvPr id="117" name="Google Shape;1035;p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16325" y="1502775"/>
            <a:ext cx="870871" cy="898425"/>
          </a:xfrm>
          <a:prstGeom prst="rect">
            <a:avLst/>
          </a:prstGeom>
          <a:noFill/>
          <a:ln>
            <a:noFill/>
          </a:ln>
          <a:effectLst>
            <a:outerShdw dist="28575" dir="5400000" algn="bl" rotWithShape="0">
              <a:schemeClr val="dk1">
                <a:alpha val="30000"/>
              </a:schemeClr>
            </a:outerShdw>
          </a:effectLst>
        </p:spPr>
      </p:pic>
      <p:sp>
        <p:nvSpPr>
          <p:cNvPr id="118" name="Google Shape;950;p65"/>
          <p:cNvSpPr txBox="1"/>
          <p:nvPr/>
        </p:nvSpPr>
        <p:spPr>
          <a:xfrm>
            <a:off x="3748548" y="1711032"/>
            <a:ext cx="604200" cy="406200"/>
          </a:xfrm>
          <a:prstGeom prst="rect">
            <a:avLst/>
          </a:prstGeom>
          <a:noFill/>
          <a:ln>
            <a:noFill/>
          </a:ln>
          <a:effectLst>
            <a:outerShdw dist="28575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chemeClr val="dk1"/>
                </a:solidFill>
                <a:latin typeface="Bigshot One"/>
                <a:ea typeface="Bigshot One"/>
                <a:cs typeface="Bigshot One"/>
                <a:sym typeface="Bigshot One"/>
              </a:rPr>
              <a:t>6</a:t>
            </a:r>
            <a:endParaRPr sz="3600" dirty="0">
              <a:solidFill>
                <a:schemeClr val="dk1"/>
              </a:solidFill>
              <a:latin typeface="Bigshot One"/>
              <a:ea typeface="Bigshot One"/>
              <a:cs typeface="Bigshot One"/>
              <a:sym typeface="Bigshot One"/>
            </a:endParaRPr>
          </a:p>
        </p:txBody>
      </p:sp>
      <p:pic>
        <p:nvPicPr>
          <p:cNvPr id="125" name="Image 124"/>
          <p:cNvPicPr/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500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808" b="10574"/>
          <a:stretch/>
        </p:blipFill>
        <p:spPr bwMode="auto">
          <a:xfrm>
            <a:off x="4210095" y="2487820"/>
            <a:ext cx="775471" cy="71628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139" name="Google Shape;1038;p66"/>
          <p:cNvCxnSpPr/>
          <p:nvPr/>
        </p:nvCxnSpPr>
        <p:spPr>
          <a:xfrm flipH="1" flipV="1">
            <a:off x="2596331" y="2836777"/>
            <a:ext cx="557456" cy="1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40" name="Google Shape;1034;p66"/>
          <p:cNvCxnSpPr/>
          <p:nvPr/>
        </p:nvCxnSpPr>
        <p:spPr>
          <a:xfrm flipH="1" flipV="1">
            <a:off x="3086865" y="1732090"/>
            <a:ext cx="562599" cy="198161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41" name="Google Shape;1040;p66"/>
          <p:cNvCxnSpPr/>
          <p:nvPr/>
        </p:nvCxnSpPr>
        <p:spPr>
          <a:xfrm flipH="1">
            <a:off x="3191464" y="3699692"/>
            <a:ext cx="543559" cy="210421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143" name="Google Shape;1026;p66"/>
          <p:cNvSpPr txBox="1"/>
          <p:nvPr/>
        </p:nvSpPr>
        <p:spPr>
          <a:xfrm flipH="1">
            <a:off x="6094077" y="3849899"/>
            <a:ext cx="2300959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b="1" dirty="0">
                <a:solidFill>
                  <a:schemeClr val="tx1"/>
                </a:solidFill>
                <a:latin typeface="Cairo"/>
                <a:ea typeface="Cairo"/>
                <a:cs typeface="Cairo"/>
                <a:sym typeface="Cairo"/>
              </a:rPr>
              <a:t>spécifiant vers quelles positions de jeu peut se déplacer  </a:t>
            </a:r>
            <a:endParaRPr sz="1200" b="1" dirty="0">
              <a:solidFill>
                <a:schemeClr val="tx1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sp>
        <p:nvSpPr>
          <p:cNvPr id="144" name="Google Shape;1027;p66"/>
          <p:cNvSpPr/>
          <p:nvPr/>
        </p:nvSpPr>
        <p:spPr>
          <a:xfrm flipH="1">
            <a:off x="5867891" y="1418150"/>
            <a:ext cx="1509300" cy="4758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bg2"/>
                </a:solidFill>
                <a:latin typeface="Bigshot One"/>
                <a:ea typeface="Bigshot One"/>
                <a:cs typeface="Bigshot One"/>
                <a:sym typeface="Bigshot One"/>
              </a:rPr>
              <a:t>2 joueurs</a:t>
            </a:r>
            <a:endParaRPr sz="2000" dirty="0">
              <a:solidFill>
                <a:schemeClr val="bg2"/>
              </a:solidFill>
              <a:latin typeface="Bigshot One"/>
              <a:ea typeface="Bigshot One"/>
              <a:cs typeface="Bigshot One"/>
              <a:sym typeface="Bigshot One"/>
            </a:endParaRPr>
          </a:p>
        </p:txBody>
      </p:sp>
      <p:sp>
        <p:nvSpPr>
          <p:cNvPr id="145" name="Google Shape;1027;p66"/>
          <p:cNvSpPr/>
          <p:nvPr/>
        </p:nvSpPr>
        <p:spPr>
          <a:xfrm flipH="1">
            <a:off x="6653917" y="2501582"/>
            <a:ext cx="2665027" cy="4758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just"/>
            <a:r>
              <a:rPr lang="fr-FR" sz="1600" dirty="0">
                <a:solidFill>
                  <a:schemeClr val="bg2"/>
                </a:solidFill>
                <a:latin typeface="Bigshot One" panose="020B0604020202020204" charset="0"/>
                <a:ea typeface="Cairo"/>
                <a:cs typeface="Cairo"/>
                <a:sym typeface="Cairo"/>
              </a:rPr>
              <a:t>Un ensemble fini d’</a:t>
            </a:r>
            <a:r>
              <a:rPr lang="fr-FR" sz="1600" b="1" dirty="0">
                <a:solidFill>
                  <a:schemeClr val="bg2"/>
                </a:solidFill>
                <a:latin typeface="Bigshot One" panose="020B0604020202020204" charset="0"/>
                <a:ea typeface="Cairo"/>
                <a:cs typeface="Cairo"/>
                <a:sym typeface="Cairo"/>
              </a:rPr>
              <a:t>é</a:t>
            </a:r>
            <a:r>
              <a:rPr lang="fr-FR" sz="1600" dirty="0">
                <a:solidFill>
                  <a:schemeClr val="bg2"/>
                </a:solidFill>
                <a:latin typeface="Bigshot One" panose="020B0604020202020204" charset="0"/>
                <a:ea typeface="Cairo"/>
                <a:cs typeface="Cairo"/>
                <a:sym typeface="Cairo"/>
              </a:rPr>
              <a:t>tats</a:t>
            </a:r>
            <a:endParaRPr sz="1600" dirty="0">
              <a:solidFill>
                <a:schemeClr val="bg2"/>
              </a:solidFill>
              <a:latin typeface="Bigshot One" panose="020B0604020202020204" charset="0"/>
              <a:ea typeface="Bigshot One"/>
              <a:cs typeface="Bigshot One"/>
              <a:sym typeface="Bigshot One"/>
            </a:endParaRPr>
          </a:p>
        </p:txBody>
      </p:sp>
      <p:sp>
        <p:nvSpPr>
          <p:cNvPr id="149" name="Google Shape;1027;p66"/>
          <p:cNvSpPr/>
          <p:nvPr/>
        </p:nvSpPr>
        <p:spPr>
          <a:xfrm flipH="1">
            <a:off x="6099538" y="3574131"/>
            <a:ext cx="2665027" cy="4758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just"/>
            <a:r>
              <a:rPr lang="fr-FR" sz="1600" dirty="0">
                <a:solidFill>
                  <a:schemeClr val="bg2"/>
                </a:solidFill>
                <a:latin typeface="Bigshot One" panose="020B0604020202020204" charset="0"/>
                <a:ea typeface="Cairo"/>
                <a:cs typeface="Cairo"/>
                <a:sym typeface="Cairo"/>
              </a:rPr>
              <a:t>Les règles du jeu</a:t>
            </a:r>
            <a:endParaRPr sz="1600" dirty="0">
              <a:solidFill>
                <a:schemeClr val="bg2"/>
              </a:solidFill>
              <a:latin typeface="Bigshot One" panose="020B0604020202020204" charset="0"/>
              <a:ea typeface="Bigshot One"/>
              <a:cs typeface="Bigshot One"/>
              <a:sym typeface="Bigshot One"/>
            </a:endParaRPr>
          </a:p>
        </p:txBody>
      </p:sp>
      <p:sp>
        <p:nvSpPr>
          <p:cNvPr id="150" name="Google Shape;1027;p66"/>
          <p:cNvSpPr/>
          <p:nvPr/>
        </p:nvSpPr>
        <p:spPr>
          <a:xfrm flipH="1">
            <a:off x="391253" y="3660449"/>
            <a:ext cx="2926152" cy="4758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just"/>
            <a:r>
              <a:rPr lang="fr-FR" sz="1600" dirty="0">
                <a:solidFill>
                  <a:schemeClr val="bg2"/>
                </a:solidFill>
                <a:latin typeface="Bigshot One" panose="020B0604020202020204" charset="0"/>
                <a:ea typeface="Cairo"/>
                <a:cs typeface="Cairo"/>
                <a:sym typeface="Cairo"/>
              </a:rPr>
              <a:t>Jeu s</a:t>
            </a:r>
            <a:r>
              <a:rPr lang="fr-FR" sz="1600" b="1" dirty="0">
                <a:solidFill>
                  <a:schemeClr val="bg2"/>
                </a:solidFill>
                <a:latin typeface="Bigshot One" panose="020B0604020202020204" charset="0"/>
                <a:ea typeface="Cairo"/>
                <a:cs typeface="Cairo"/>
                <a:sym typeface="Cairo"/>
              </a:rPr>
              <a:t>é</a:t>
            </a:r>
            <a:r>
              <a:rPr lang="fr-FR" sz="1600" dirty="0">
                <a:solidFill>
                  <a:schemeClr val="bg2"/>
                </a:solidFill>
                <a:latin typeface="Bigshot One" panose="020B0604020202020204" charset="0"/>
                <a:ea typeface="Cairo"/>
                <a:cs typeface="Cairo"/>
                <a:sym typeface="Cairo"/>
              </a:rPr>
              <a:t>quentiel /</a:t>
            </a:r>
            <a:r>
              <a:rPr lang="fr-FR" sz="1600" b="1" dirty="0">
                <a:solidFill>
                  <a:schemeClr val="bg2"/>
                </a:solidFill>
                <a:latin typeface="Bigshot One" panose="020B0604020202020204" charset="0"/>
                <a:ea typeface="Cairo"/>
                <a:cs typeface="Cairo"/>
                <a:sym typeface="Cairo"/>
              </a:rPr>
              <a:t>à </a:t>
            </a:r>
            <a:r>
              <a:rPr lang="fr-FR" sz="1600" dirty="0">
                <a:solidFill>
                  <a:schemeClr val="bg2"/>
                </a:solidFill>
                <a:latin typeface="Bigshot One" panose="020B0604020202020204" charset="0"/>
                <a:ea typeface="Cairo"/>
                <a:cs typeface="Cairo"/>
                <a:sym typeface="Cairo"/>
              </a:rPr>
              <a:t>tour de r</a:t>
            </a:r>
            <a:r>
              <a:rPr lang="fr-FR" sz="1600" b="1" dirty="0">
                <a:solidFill>
                  <a:schemeClr val="bg2"/>
                </a:solidFill>
                <a:latin typeface="Bigshot One" panose="020B0604020202020204" charset="0"/>
                <a:ea typeface="Cairo"/>
                <a:cs typeface="Cairo"/>
                <a:sym typeface="Cairo"/>
              </a:rPr>
              <a:t>ô</a:t>
            </a:r>
            <a:r>
              <a:rPr lang="fr-FR" sz="1600" dirty="0">
                <a:solidFill>
                  <a:schemeClr val="bg2"/>
                </a:solidFill>
                <a:latin typeface="Bigshot One" panose="020B0604020202020204" charset="0"/>
                <a:ea typeface="Cairo"/>
                <a:cs typeface="Cairo"/>
                <a:sym typeface="Cairo"/>
              </a:rPr>
              <a:t>le</a:t>
            </a:r>
            <a:endParaRPr sz="1600" dirty="0">
              <a:solidFill>
                <a:schemeClr val="bg2"/>
              </a:solidFill>
              <a:latin typeface="Bigshot One" panose="020B0604020202020204" charset="0"/>
              <a:ea typeface="Bigshot One"/>
              <a:cs typeface="Bigshot One"/>
              <a:sym typeface="Bigshot One"/>
            </a:endParaRPr>
          </a:p>
        </p:txBody>
      </p:sp>
      <p:sp>
        <p:nvSpPr>
          <p:cNvPr id="151" name="Google Shape;1026;p66"/>
          <p:cNvSpPr txBox="1"/>
          <p:nvPr/>
        </p:nvSpPr>
        <p:spPr>
          <a:xfrm flipH="1">
            <a:off x="6174968" y="2870685"/>
            <a:ext cx="2514166" cy="305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b="1" dirty="0">
                <a:solidFill>
                  <a:schemeClr val="tx1"/>
                </a:solidFill>
                <a:latin typeface="Cairo"/>
                <a:ea typeface="Cairo"/>
                <a:cs typeface="Cairo"/>
                <a:sym typeface="Cairo"/>
              </a:rPr>
              <a:t>positions dans le jeu</a:t>
            </a:r>
            <a:endParaRPr sz="1200" b="1" dirty="0">
              <a:solidFill>
                <a:schemeClr val="tx1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sp>
        <p:nvSpPr>
          <p:cNvPr id="152" name="Google Shape;1026;p66"/>
          <p:cNvSpPr txBox="1"/>
          <p:nvPr/>
        </p:nvSpPr>
        <p:spPr>
          <a:xfrm flipH="1">
            <a:off x="391253" y="3920341"/>
            <a:ext cx="1923815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b="1" dirty="0">
                <a:solidFill>
                  <a:schemeClr val="tx1"/>
                </a:solidFill>
                <a:latin typeface="Cairo"/>
                <a:ea typeface="Cairo"/>
                <a:cs typeface="Cairo"/>
                <a:sym typeface="Cairo"/>
              </a:rPr>
              <a:t>les joueurs se déplacent  alternativement</a:t>
            </a:r>
            <a:endParaRPr sz="1200" b="1" dirty="0">
              <a:solidFill>
                <a:schemeClr val="tx1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sp>
        <p:nvSpPr>
          <p:cNvPr id="153" name="Google Shape;1027;p66"/>
          <p:cNvSpPr/>
          <p:nvPr/>
        </p:nvSpPr>
        <p:spPr>
          <a:xfrm flipH="1">
            <a:off x="1605901" y="2565758"/>
            <a:ext cx="953943" cy="4758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just"/>
            <a:r>
              <a:rPr lang="fr-FR" sz="1600" dirty="0">
                <a:solidFill>
                  <a:schemeClr val="bg2"/>
                </a:solidFill>
                <a:latin typeface="Bigshot One" panose="020B0604020202020204" charset="0"/>
                <a:ea typeface="Cairo"/>
                <a:cs typeface="Cairo"/>
                <a:sym typeface="Cairo"/>
              </a:rPr>
              <a:t>Jeu fini</a:t>
            </a:r>
            <a:endParaRPr sz="1600" dirty="0">
              <a:solidFill>
                <a:schemeClr val="bg2"/>
              </a:solidFill>
              <a:latin typeface="Bigshot One" panose="020B0604020202020204" charset="0"/>
              <a:ea typeface="Bigshot One"/>
              <a:cs typeface="Bigshot One"/>
              <a:sym typeface="Bigshot One"/>
            </a:endParaRPr>
          </a:p>
        </p:txBody>
      </p:sp>
      <p:sp>
        <p:nvSpPr>
          <p:cNvPr id="154" name="Google Shape;1026;p66"/>
          <p:cNvSpPr txBox="1"/>
          <p:nvPr/>
        </p:nvSpPr>
        <p:spPr>
          <a:xfrm flipH="1">
            <a:off x="1580911" y="3055546"/>
            <a:ext cx="1177933" cy="38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b="1" dirty="0">
                <a:solidFill>
                  <a:schemeClr val="tx1"/>
                </a:solidFill>
                <a:latin typeface="Cairo"/>
                <a:ea typeface="Cairo"/>
                <a:cs typeface="Cairo"/>
                <a:sym typeface="Cairo"/>
              </a:rPr>
              <a:t>le jeu finit par se terminer</a:t>
            </a:r>
            <a:endParaRPr sz="1200" b="1" dirty="0">
              <a:solidFill>
                <a:schemeClr val="tx1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sp>
        <p:nvSpPr>
          <p:cNvPr id="156" name="Google Shape;1027;p66"/>
          <p:cNvSpPr/>
          <p:nvPr/>
        </p:nvSpPr>
        <p:spPr>
          <a:xfrm flipH="1">
            <a:off x="599726" y="1475923"/>
            <a:ext cx="2367964" cy="641309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just"/>
            <a:r>
              <a:rPr lang="fr-FR" sz="1600" dirty="0">
                <a:solidFill>
                  <a:schemeClr val="bg2"/>
                </a:solidFill>
                <a:latin typeface="Bigshot One" panose="020B0604020202020204" charset="0"/>
                <a:ea typeface="Cairo"/>
                <a:cs typeface="Cairo"/>
                <a:sym typeface="Cairo"/>
              </a:rPr>
              <a:t>Condition d’arr</a:t>
            </a:r>
            <a:r>
              <a:rPr lang="fr-FR" sz="1600" b="1" dirty="0">
                <a:solidFill>
                  <a:schemeClr val="bg2"/>
                </a:solidFill>
                <a:latin typeface="Bigshot One" panose="020B0604020202020204" charset="0"/>
              </a:rPr>
              <a:t>ê</a:t>
            </a:r>
            <a:r>
              <a:rPr lang="fr-FR" sz="1600" dirty="0">
                <a:solidFill>
                  <a:schemeClr val="bg2"/>
                </a:solidFill>
                <a:latin typeface="Bigshot One" panose="020B0604020202020204" charset="0"/>
                <a:ea typeface="Cairo"/>
                <a:cs typeface="Cairo"/>
                <a:sym typeface="Cairo"/>
              </a:rPr>
              <a:t>t du jeu</a:t>
            </a:r>
            <a:endParaRPr lang="fr-FR" sz="1600" dirty="0">
              <a:solidFill>
                <a:schemeClr val="bg2"/>
              </a:solidFill>
              <a:latin typeface="Bigshot One" panose="020B0604020202020204" charset="0"/>
              <a:ea typeface="Bigshot One"/>
              <a:cs typeface="Bigshot One"/>
              <a:sym typeface="Bigshot One"/>
            </a:endParaRPr>
          </a:p>
        </p:txBody>
      </p:sp>
      <p:sp>
        <p:nvSpPr>
          <p:cNvPr id="157" name="Google Shape;1026;p66"/>
          <p:cNvSpPr txBox="1"/>
          <p:nvPr/>
        </p:nvSpPr>
        <p:spPr>
          <a:xfrm flipH="1">
            <a:off x="579586" y="1943394"/>
            <a:ext cx="2814125" cy="38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b="1" dirty="0">
                <a:solidFill>
                  <a:schemeClr val="tx1"/>
                </a:solidFill>
                <a:latin typeface="Cairo"/>
                <a:ea typeface="Cairo"/>
                <a:cs typeface="Cairo"/>
                <a:sym typeface="Cairo"/>
              </a:rPr>
              <a:t>le jeu se termine lorsqu’un joueur ne peut plus se déplacer</a:t>
            </a:r>
            <a:endParaRPr sz="1200" b="1" dirty="0">
              <a:solidFill>
                <a:schemeClr val="tx1"/>
              </a:solidFill>
              <a:latin typeface="Cairo"/>
              <a:ea typeface="Cairo"/>
              <a:cs typeface="Cairo"/>
              <a:sym typeface="Cairo"/>
            </a:endParaRPr>
          </a:p>
        </p:txBody>
      </p:sp>
    </p:spTree>
    <p:extLst>
      <p:ext uri="{BB962C8B-B14F-4D97-AF65-F5344CB8AC3E}">
        <p14:creationId xmlns:p14="http://schemas.microsoft.com/office/powerpoint/2010/main" val="2084980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6" grpId="0"/>
      <p:bldP spid="106" grpId="0"/>
      <p:bldP spid="107" grpId="0"/>
      <p:bldP spid="108" grpId="0"/>
      <p:bldP spid="109" grpId="0"/>
      <p:bldP spid="110" grpId="0"/>
      <p:bldP spid="118" grpId="0"/>
      <p:bldP spid="143" grpId="0"/>
      <p:bldP spid="144" grpId="0"/>
      <p:bldP spid="145" grpId="0"/>
      <p:bldP spid="149" grpId="0"/>
      <p:bldP spid="150" grpId="0"/>
      <p:bldP spid="151" grpId="0"/>
      <p:bldP spid="152" grpId="0"/>
      <p:bldP spid="153" grpId="0"/>
      <p:bldP spid="154" grpId="0"/>
      <p:bldP spid="156" grpId="0"/>
      <p:bldP spid="15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Image 72"/>
          <p:cNvPicPr/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808" b="10574"/>
          <a:stretch/>
        </p:blipFill>
        <p:spPr bwMode="auto">
          <a:xfrm>
            <a:off x="1949293" y="1922270"/>
            <a:ext cx="775471" cy="71628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349" name="Google Shape;1349;p7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2550" y="529638"/>
            <a:ext cx="8158899" cy="740975"/>
          </a:xfrm>
          <a:prstGeom prst="rect">
            <a:avLst/>
          </a:prstGeom>
          <a:noFill/>
          <a:ln>
            <a:noFill/>
          </a:ln>
          <a:effectLst>
            <a:outerShdw dist="47625" dir="5400000" algn="bl" rotWithShape="0">
              <a:schemeClr val="dk1">
                <a:alpha val="30000"/>
              </a:schemeClr>
            </a:outerShdw>
          </a:effectLst>
        </p:spPr>
      </p:pic>
      <p:sp>
        <p:nvSpPr>
          <p:cNvPr id="1350" name="Google Shape;1350;p71"/>
          <p:cNvSpPr txBox="1">
            <a:spLocks noGrp="1"/>
          </p:cNvSpPr>
          <p:nvPr>
            <p:ph type="title"/>
          </p:nvPr>
        </p:nvSpPr>
        <p:spPr>
          <a:xfrm>
            <a:off x="814314" y="49917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dirty="0"/>
              <a:t>CLASSES</a:t>
            </a:r>
            <a:r>
              <a:rPr lang="en" dirty="0">
                <a:solidFill>
                  <a:schemeClr val="accent3"/>
                </a:solidFill>
              </a:rPr>
              <a:t> DE </a:t>
            </a:r>
            <a:r>
              <a:rPr lang="en" dirty="0"/>
              <a:t>JEUX </a:t>
            </a:r>
            <a:r>
              <a:rPr lang="en" dirty="0">
                <a:solidFill>
                  <a:schemeClr val="accent3"/>
                </a:solidFill>
              </a:rPr>
              <a:t>COMBINATOIRES</a:t>
            </a:r>
            <a:endParaRPr dirty="0">
              <a:solidFill>
                <a:schemeClr val="accent3"/>
              </a:solidFill>
            </a:endParaRPr>
          </a:p>
        </p:txBody>
      </p:sp>
      <p:pic>
        <p:nvPicPr>
          <p:cNvPr id="1351" name="Google Shape;1351;p71">
            <a:hlinkClick r:id="" action="ppaction://hlinkshowjump?jump=nextslide"/>
          </p:cNvPr>
          <p:cNvPicPr preferRelativeResize="0"/>
          <p:nvPr/>
        </p:nvPicPr>
        <p:blipFill rotWithShape="1">
          <a:blip r:embed="rId6">
            <a:alphaModFix/>
          </a:blip>
          <a:srcRect r="10"/>
          <a:stretch/>
        </p:blipFill>
        <p:spPr>
          <a:xfrm>
            <a:off x="8651449" y="4685919"/>
            <a:ext cx="368448" cy="380100"/>
          </a:xfrm>
          <a:prstGeom prst="rect">
            <a:avLst/>
          </a:prstGeom>
          <a:noFill/>
          <a:ln>
            <a:noFill/>
          </a:ln>
          <a:effectLst>
            <a:outerShdw dist="28575" dir="5400000" algn="bl" rotWithShape="0">
              <a:schemeClr val="dk1">
                <a:alpha val="30000"/>
              </a:schemeClr>
            </a:outerShdw>
          </a:effectLst>
        </p:spPr>
      </p:pic>
      <p:cxnSp>
        <p:nvCxnSpPr>
          <p:cNvPr id="1365" name="Google Shape;1365;p71"/>
          <p:cNvCxnSpPr/>
          <p:nvPr/>
        </p:nvCxnSpPr>
        <p:spPr>
          <a:xfrm flipH="1">
            <a:off x="2338513" y="1683519"/>
            <a:ext cx="1811700" cy="600"/>
          </a:xfrm>
          <a:prstGeom prst="bentConnector3">
            <a:avLst>
              <a:gd name="adj1" fmla="val 49999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370" name="Google Shape;1370;p71"/>
          <p:cNvCxnSpPr/>
          <p:nvPr/>
        </p:nvCxnSpPr>
        <p:spPr>
          <a:xfrm flipH="1">
            <a:off x="4993801" y="1683446"/>
            <a:ext cx="1811700" cy="6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none" w="med" len="med"/>
          </a:ln>
        </p:spPr>
      </p:cxnSp>
      <p:pic>
        <p:nvPicPr>
          <p:cNvPr id="1373" name="Google Shape;1373;p7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118713" y="1216192"/>
            <a:ext cx="906600" cy="935230"/>
          </a:xfrm>
          <a:prstGeom prst="rect">
            <a:avLst/>
          </a:prstGeom>
          <a:noFill/>
          <a:ln>
            <a:noFill/>
          </a:ln>
          <a:effectLst>
            <a:outerShdw dist="28575" dir="5400000" algn="bl" rotWithShape="0">
              <a:schemeClr val="dk1">
                <a:alpha val="30000"/>
              </a:schemeClr>
            </a:outerShdw>
          </a:effectLst>
        </p:spPr>
      </p:pic>
      <p:pic>
        <p:nvPicPr>
          <p:cNvPr id="1388" name="Google Shape;1388;p7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30581" y="101989"/>
            <a:ext cx="765025" cy="890292"/>
          </a:xfrm>
          <a:prstGeom prst="rect">
            <a:avLst/>
          </a:prstGeom>
          <a:noFill/>
          <a:ln>
            <a:noFill/>
          </a:ln>
          <a:effectLst>
            <a:outerShdw dist="28575" dir="5400000" algn="bl" rotWithShape="0">
              <a:schemeClr val="dk1">
                <a:alpha val="30000"/>
              </a:schemeClr>
            </a:outerShdw>
          </a:effectLst>
        </p:spPr>
      </p:pic>
      <p:pic>
        <p:nvPicPr>
          <p:cNvPr id="1389" name="Google Shape;1389;p7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130049" y="241002"/>
            <a:ext cx="601725" cy="612283"/>
          </a:xfrm>
          <a:prstGeom prst="rect">
            <a:avLst/>
          </a:prstGeom>
          <a:noFill/>
          <a:ln>
            <a:noFill/>
          </a:ln>
          <a:effectLst>
            <a:outerShdw dist="28575" dir="5400000" algn="bl" rotWithShape="0">
              <a:schemeClr val="dk1">
                <a:alpha val="30000"/>
              </a:schemeClr>
            </a:outerShdw>
          </a:effectLst>
        </p:spPr>
      </p:pic>
      <p:pic>
        <p:nvPicPr>
          <p:cNvPr id="1390" name="Google Shape;1390;p71"/>
          <p:cNvPicPr preferRelativeResize="0"/>
          <p:nvPr/>
        </p:nvPicPr>
        <p:blipFill rotWithShape="1">
          <a:blip r:embed="rId10">
            <a:alphaModFix/>
          </a:blip>
          <a:srcRect l="219" r="219"/>
          <a:stretch/>
        </p:blipFill>
        <p:spPr>
          <a:xfrm>
            <a:off x="4271144" y="1379899"/>
            <a:ext cx="601725" cy="607093"/>
          </a:xfrm>
          <a:prstGeom prst="rect">
            <a:avLst/>
          </a:prstGeom>
          <a:noFill/>
          <a:ln>
            <a:noFill/>
          </a:ln>
          <a:effectLst>
            <a:outerShdw dist="28575" dir="5400000" algn="bl" rotWithShape="0">
              <a:schemeClr val="dk1">
                <a:alpha val="30000"/>
              </a:schemeClr>
            </a:outerShdw>
          </a:effectLst>
        </p:spPr>
      </p:pic>
      <p:cxnSp>
        <p:nvCxnSpPr>
          <p:cNvPr id="51" name="Google Shape;1365;p71"/>
          <p:cNvCxnSpPr/>
          <p:nvPr/>
        </p:nvCxnSpPr>
        <p:spPr>
          <a:xfrm flipH="1">
            <a:off x="2329982" y="1673641"/>
            <a:ext cx="1811700" cy="600"/>
          </a:xfrm>
          <a:prstGeom prst="bentConnector3">
            <a:avLst>
              <a:gd name="adj1" fmla="val 49999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52" name="Google Shape;1370;p71"/>
          <p:cNvCxnSpPr/>
          <p:nvPr/>
        </p:nvCxnSpPr>
        <p:spPr>
          <a:xfrm flipH="1">
            <a:off x="4993800" y="1674988"/>
            <a:ext cx="1811700" cy="6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64" name="Google Shape;960;p65"/>
          <p:cNvCxnSpPr>
            <a:stCxn id="73" idx="0"/>
          </p:cNvCxnSpPr>
          <p:nvPr/>
        </p:nvCxnSpPr>
        <p:spPr>
          <a:xfrm flipH="1" flipV="1">
            <a:off x="2329983" y="1703275"/>
            <a:ext cx="7046" cy="218995"/>
          </a:xfrm>
          <a:prstGeom prst="straightConnector1">
            <a:avLst/>
          </a:prstGeom>
          <a:noFill/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1" name="Google Shape;683;p5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76701" y="2234144"/>
            <a:ext cx="3506563" cy="2451775"/>
          </a:xfrm>
          <a:prstGeom prst="rect">
            <a:avLst/>
          </a:prstGeom>
          <a:noFill/>
          <a:ln>
            <a:noFill/>
          </a:ln>
          <a:effectLst>
            <a:outerShdw dist="47625" dir="5400000" algn="bl" rotWithShape="0">
              <a:schemeClr val="dk1">
                <a:alpha val="30000"/>
              </a:schemeClr>
            </a:outerShdw>
          </a:effectLst>
        </p:spPr>
      </p:pic>
      <p:cxnSp>
        <p:nvCxnSpPr>
          <p:cNvPr id="75" name="Google Shape;960;p65"/>
          <p:cNvCxnSpPr/>
          <p:nvPr/>
        </p:nvCxnSpPr>
        <p:spPr>
          <a:xfrm flipH="1" flipV="1">
            <a:off x="6812913" y="1674988"/>
            <a:ext cx="7046" cy="218995"/>
          </a:xfrm>
          <a:prstGeom prst="straightConnector1">
            <a:avLst/>
          </a:prstGeom>
          <a:noFill/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6" name="Image 75"/>
          <p:cNvPicPr/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808" b="10574"/>
          <a:stretch/>
        </p:blipFill>
        <p:spPr bwMode="auto">
          <a:xfrm>
            <a:off x="6432125" y="1893983"/>
            <a:ext cx="775471" cy="71628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7" name="Google Shape;683;p5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052218" y="2205294"/>
            <a:ext cx="3506563" cy="2451775"/>
          </a:xfrm>
          <a:prstGeom prst="rect">
            <a:avLst/>
          </a:prstGeom>
          <a:noFill/>
          <a:ln>
            <a:noFill/>
          </a:ln>
          <a:effectLst>
            <a:outerShdw dist="47625" dir="5400000" algn="bl" rotWithShape="0">
              <a:schemeClr val="dk1">
                <a:alpha val="30000"/>
              </a:schemeClr>
            </a:outerShdw>
          </a:effectLst>
        </p:spPr>
      </p:pic>
      <p:sp>
        <p:nvSpPr>
          <p:cNvPr id="78" name="Google Shape;1027;p66"/>
          <p:cNvSpPr/>
          <p:nvPr/>
        </p:nvSpPr>
        <p:spPr>
          <a:xfrm flipH="1">
            <a:off x="1047319" y="2301422"/>
            <a:ext cx="2550696" cy="4758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bg2"/>
                </a:solidFill>
                <a:latin typeface="Bigshot One"/>
                <a:ea typeface="Bigshot One"/>
                <a:cs typeface="Bigshot One"/>
                <a:sym typeface="Bigshot One"/>
              </a:rPr>
              <a:t>JEUX IMPARTIAUX</a:t>
            </a:r>
            <a:endParaRPr sz="2000" dirty="0">
              <a:solidFill>
                <a:schemeClr val="bg2"/>
              </a:solidFill>
              <a:latin typeface="Bigshot One"/>
              <a:ea typeface="Bigshot One"/>
              <a:cs typeface="Bigshot One"/>
              <a:sym typeface="Bigshot One"/>
            </a:endParaRPr>
          </a:p>
        </p:txBody>
      </p:sp>
      <p:sp>
        <p:nvSpPr>
          <p:cNvPr id="79" name="Google Shape;1027;p66"/>
          <p:cNvSpPr/>
          <p:nvPr/>
        </p:nvSpPr>
        <p:spPr>
          <a:xfrm flipH="1">
            <a:off x="5579353" y="2252126"/>
            <a:ext cx="2550696" cy="4758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bg2"/>
                </a:solidFill>
                <a:latin typeface="Bigshot One"/>
                <a:ea typeface="Bigshot One"/>
                <a:cs typeface="Bigshot One"/>
                <a:sym typeface="Bigshot One"/>
              </a:rPr>
              <a:t>JEUX PARTISANS</a:t>
            </a:r>
            <a:endParaRPr sz="2000" dirty="0">
              <a:solidFill>
                <a:schemeClr val="bg2"/>
              </a:solidFill>
              <a:latin typeface="Bigshot One"/>
              <a:ea typeface="Bigshot One"/>
              <a:cs typeface="Bigshot One"/>
              <a:sym typeface="Bigshot One"/>
            </a:endParaRPr>
          </a:p>
        </p:txBody>
      </p:sp>
      <p:sp>
        <p:nvSpPr>
          <p:cNvPr id="80" name="Google Shape;1026;p66"/>
          <p:cNvSpPr txBox="1"/>
          <p:nvPr/>
        </p:nvSpPr>
        <p:spPr>
          <a:xfrm flipH="1">
            <a:off x="1179013" y="2902305"/>
            <a:ext cx="2259152" cy="409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171450" lvl="3" indent="-171450">
              <a:buFont typeface="Wingdings" panose="05000000000000000000" pitchFamily="2" charset="2"/>
              <a:buChar char="q"/>
            </a:pPr>
            <a:r>
              <a:rPr lang="fr-FR" sz="1800" b="1" dirty="0">
                <a:solidFill>
                  <a:schemeClr val="tx1"/>
                </a:solidFill>
                <a:latin typeface="Cairo"/>
                <a:ea typeface="Cairo"/>
                <a:cs typeface="Cairo"/>
                <a:sym typeface="Cairo"/>
              </a:rPr>
              <a:t>  La position du jeu</a:t>
            </a:r>
            <a:endParaRPr sz="1800" b="1" dirty="0">
              <a:solidFill>
                <a:schemeClr val="tx1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sp>
        <p:nvSpPr>
          <p:cNvPr id="82" name="Google Shape;1027;p66"/>
          <p:cNvSpPr/>
          <p:nvPr/>
        </p:nvSpPr>
        <p:spPr>
          <a:xfrm flipH="1">
            <a:off x="5632730" y="2531702"/>
            <a:ext cx="2550696" cy="4758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2"/>
                </a:solidFill>
                <a:latin typeface="Bigshot One"/>
                <a:ea typeface="Bigshot One"/>
                <a:cs typeface="Bigshot One"/>
                <a:sym typeface="Bigshot One"/>
              </a:rPr>
              <a:t>(NON IMPARTIAUX)</a:t>
            </a:r>
            <a:endParaRPr dirty="0">
              <a:solidFill>
                <a:schemeClr val="bg2"/>
              </a:solidFill>
              <a:latin typeface="Bigshot One"/>
              <a:ea typeface="Bigshot One"/>
              <a:cs typeface="Bigshot One"/>
              <a:sym typeface="Bigshot One"/>
            </a:endParaRPr>
          </a:p>
        </p:txBody>
      </p:sp>
      <p:sp>
        <p:nvSpPr>
          <p:cNvPr id="83" name="Google Shape;1026;p66"/>
          <p:cNvSpPr txBox="1"/>
          <p:nvPr/>
        </p:nvSpPr>
        <p:spPr>
          <a:xfrm flipH="1">
            <a:off x="1179013" y="3261924"/>
            <a:ext cx="2259152" cy="409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171450" lvl="3" indent="-171450">
              <a:buFont typeface="Wingdings" panose="05000000000000000000" pitchFamily="2" charset="2"/>
              <a:buChar char="q"/>
            </a:pPr>
            <a:r>
              <a:rPr lang="fr-FR" sz="1800" b="1" dirty="0">
                <a:solidFill>
                  <a:schemeClr val="tx1"/>
                </a:solidFill>
                <a:latin typeface="Cairo"/>
                <a:ea typeface="Cairo"/>
                <a:cs typeface="Cairo"/>
                <a:sym typeface="Cairo"/>
              </a:rPr>
              <a:t>  Le joueur qui joue</a:t>
            </a:r>
            <a:endParaRPr sz="1800" b="1" dirty="0">
              <a:solidFill>
                <a:schemeClr val="tx1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sp>
        <p:nvSpPr>
          <p:cNvPr id="84" name="Google Shape;1026;p66"/>
          <p:cNvSpPr txBox="1"/>
          <p:nvPr/>
        </p:nvSpPr>
        <p:spPr>
          <a:xfrm flipH="1">
            <a:off x="5765619" y="2880416"/>
            <a:ext cx="2259152" cy="409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171450" lvl="3" indent="-171450">
              <a:buFont typeface="Wingdings" panose="05000000000000000000" pitchFamily="2" charset="2"/>
              <a:buChar char="q"/>
            </a:pPr>
            <a:r>
              <a:rPr lang="fr-FR" sz="1800" b="1" dirty="0">
                <a:solidFill>
                  <a:schemeClr val="tx1"/>
                </a:solidFill>
                <a:latin typeface="Cairo"/>
                <a:ea typeface="Cairo"/>
                <a:cs typeface="Cairo"/>
                <a:sym typeface="Cairo"/>
              </a:rPr>
              <a:t>  La position du jeu</a:t>
            </a:r>
            <a:endParaRPr sz="1800" b="1" dirty="0">
              <a:solidFill>
                <a:schemeClr val="tx1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sp>
        <p:nvSpPr>
          <p:cNvPr id="85" name="Google Shape;1026;p66"/>
          <p:cNvSpPr txBox="1"/>
          <p:nvPr/>
        </p:nvSpPr>
        <p:spPr>
          <a:xfrm flipH="1">
            <a:off x="5765619" y="3240035"/>
            <a:ext cx="2259152" cy="409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171450" lvl="3" indent="-171450">
              <a:buFont typeface="Wingdings" panose="05000000000000000000" pitchFamily="2" charset="2"/>
              <a:buChar char="q"/>
            </a:pPr>
            <a:r>
              <a:rPr lang="fr-FR" sz="1800" b="1" dirty="0">
                <a:solidFill>
                  <a:schemeClr val="tx1"/>
                </a:solidFill>
                <a:latin typeface="Cairo"/>
                <a:ea typeface="Cairo"/>
                <a:cs typeface="Cairo"/>
                <a:sym typeface="Cairo"/>
              </a:rPr>
              <a:t>  Le joueur qui joue</a:t>
            </a:r>
            <a:endParaRPr sz="1800" b="1" dirty="0">
              <a:solidFill>
                <a:schemeClr val="tx1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pic>
        <p:nvPicPr>
          <p:cNvPr id="86" name="Image 85"/>
          <p:cNvPicPr/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30" t="44274" r="26382" b="44692"/>
          <a:stretch/>
        </p:blipFill>
        <p:spPr bwMode="auto">
          <a:xfrm>
            <a:off x="1302928" y="3000376"/>
            <a:ext cx="124358" cy="13167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7" name="Image 86"/>
          <p:cNvPicPr/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30" t="60198" r="27163" b="33100"/>
          <a:stretch/>
        </p:blipFill>
        <p:spPr bwMode="auto">
          <a:xfrm>
            <a:off x="1302927" y="3350033"/>
            <a:ext cx="108907" cy="10274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8" name="Image 87"/>
          <p:cNvPicPr/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30" t="44274" r="26382" b="44692"/>
          <a:stretch/>
        </p:blipFill>
        <p:spPr bwMode="auto">
          <a:xfrm>
            <a:off x="5891602" y="2964351"/>
            <a:ext cx="124358" cy="13167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9" name="Image 88"/>
          <p:cNvPicPr/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30" t="44274" r="26382" b="44692"/>
          <a:stretch/>
        </p:blipFill>
        <p:spPr bwMode="auto">
          <a:xfrm>
            <a:off x="5891602" y="3318775"/>
            <a:ext cx="124358" cy="13167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3" name="Image 92"/>
          <p:cNvPicPr/>
          <p:nvPr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100000" l="0" r="100000"/>
                    </a14:imgEffect>
                    <a14:imgEffect>
                      <a14:sharpenSoften amount="500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1981"/>
          <a:stretch/>
        </p:blipFill>
        <p:spPr>
          <a:xfrm>
            <a:off x="6432063" y="3590489"/>
            <a:ext cx="1121212" cy="895378"/>
          </a:xfrm>
          <a:prstGeom prst="rect">
            <a:avLst/>
          </a:prstGeom>
        </p:spPr>
      </p:pic>
      <p:pic>
        <p:nvPicPr>
          <p:cNvPr id="94" name="Image 93"/>
          <p:cNvPicPr/>
          <p:nvPr/>
        </p:nvPicPr>
        <p:blipFill rotWithShape="1"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10000" b="90000" l="316" r="99895"/>
                    </a14:imgEffect>
                    <a14:imgEffect>
                      <a14:sharpenSoften amount="500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1222" b="21430"/>
          <a:stretch/>
        </p:blipFill>
        <p:spPr bwMode="auto">
          <a:xfrm>
            <a:off x="1427286" y="3708586"/>
            <a:ext cx="1993006" cy="81920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172750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0"/>
      <p:bldP spid="79" grpId="0"/>
      <p:bldP spid="80" grpId="0"/>
      <p:bldP spid="82" grpId="0"/>
      <p:bldP spid="83" grpId="0"/>
      <p:bldP spid="84" grpId="0"/>
      <p:bldP spid="8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 16"/>
          <p:cNvPicPr/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808" b="10574"/>
          <a:stretch/>
        </p:blipFill>
        <p:spPr bwMode="auto">
          <a:xfrm>
            <a:off x="2314760" y="782354"/>
            <a:ext cx="1098550" cy="104518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96" name="Google Shape;396;p4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13100" y="2722514"/>
            <a:ext cx="4316500" cy="1158425"/>
          </a:xfrm>
          <a:prstGeom prst="rect">
            <a:avLst/>
          </a:prstGeom>
          <a:noFill/>
          <a:ln>
            <a:noFill/>
          </a:ln>
          <a:effectLst>
            <a:outerShdw dist="28575" dir="5400000" algn="bl" rotWithShape="0">
              <a:schemeClr val="dk1">
                <a:alpha val="30000"/>
              </a:schemeClr>
            </a:outerShdw>
          </a:effectLst>
        </p:spPr>
      </p:pic>
      <p:sp>
        <p:nvSpPr>
          <p:cNvPr id="397" name="Google Shape;397;p43"/>
          <p:cNvSpPr txBox="1">
            <a:spLocks noGrp="1"/>
          </p:cNvSpPr>
          <p:nvPr>
            <p:ph type="title"/>
          </p:nvPr>
        </p:nvSpPr>
        <p:spPr>
          <a:xfrm>
            <a:off x="994250" y="2859395"/>
            <a:ext cx="37542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JEU DE NIM</a:t>
            </a:r>
            <a:endParaRPr sz="3600" dirty="0"/>
          </a:p>
        </p:txBody>
      </p:sp>
      <p:pic>
        <p:nvPicPr>
          <p:cNvPr id="399" name="Google Shape;399;p43">
            <a:hlinkClick r:id="" action="ppaction://hlinkshowjump?jump=nextslide"/>
          </p:cNvPr>
          <p:cNvPicPr preferRelativeResize="0"/>
          <p:nvPr/>
        </p:nvPicPr>
        <p:blipFill rotWithShape="1">
          <a:blip r:embed="rId6">
            <a:alphaModFix/>
          </a:blip>
          <a:srcRect r="10"/>
          <a:stretch/>
        </p:blipFill>
        <p:spPr>
          <a:xfrm>
            <a:off x="2934364" y="3657815"/>
            <a:ext cx="368448" cy="380100"/>
          </a:xfrm>
          <a:prstGeom prst="rect">
            <a:avLst/>
          </a:prstGeom>
          <a:noFill/>
          <a:ln>
            <a:noFill/>
          </a:ln>
          <a:effectLst>
            <a:outerShdw dist="28575" dir="5400000" algn="bl" rotWithShape="0">
              <a:schemeClr val="dk1">
                <a:alpha val="30000"/>
              </a:schemeClr>
            </a:outerShdw>
          </a:effectLst>
        </p:spPr>
      </p:pic>
      <p:pic>
        <p:nvPicPr>
          <p:cNvPr id="400" name="Google Shape;400;p43">
            <a:hlinkClick r:id="" action="ppaction://hlinkshowjump?jump=previousslide"/>
          </p:cNvPr>
          <p:cNvPicPr preferRelativeResize="0"/>
          <p:nvPr/>
        </p:nvPicPr>
        <p:blipFill rotWithShape="1">
          <a:blip r:embed="rId7">
            <a:alphaModFix/>
          </a:blip>
          <a:srcRect r="10"/>
          <a:stretch/>
        </p:blipFill>
        <p:spPr>
          <a:xfrm>
            <a:off x="2377284" y="3657815"/>
            <a:ext cx="368448" cy="380100"/>
          </a:xfrm>
          <a:prstGeom prst="rect">
            <a:avLst/>
          </a:prstGeom>
          <a:noFill/>
          <a:ln>
            <a:noFill/>
          </a:ln>
          <a:effectLst>
            <a:outerShdw dist="28575" dir="5400000" algn="bl" rotWithShape="0">
              <a:schemeClr val="dk1">
                <a:alpha val="30000"/>
              </a:schemeClr>
            </a:outerShdw>
          </a:effectLst>
        </p:spPr>
      </p:pic>
      <p:pic>
        <p:nvPicPr>
          <p:cNvPr id="401" name="Google Shape;401;p43"/>
          <p:cNvPicPr preferRelativeResize="0"/>
          <p:nvPr/>
        </p:nvPicPr>
        <p:blipFill rotWithShape="1">
          <a:blip r:embed="rId8">
            <a:alphaModFix/>
          </a:blip>
          <a:srcRect b="10"/>
          <a:stretch/>
        </p:blipFill>
        <p:spPr>
          <a:xfrm>
            <a:off x="2160737" y="1474833"/>
            <a:ext cx="1421225" cy="1466138"/>
          </a:xfrm>
          <a:prstGeom prst="rect">
            <a:avLst/>
          </a:prstGeom>
          <a:noFill/>
          <a:ln>
            <a:noFill/>
          </a:ln>
          <a:effectLst>
            <a:outerShdw dist="28575" dir="5400000" algn="bl" rotWithShape="0">
              <a:schemeClr val="dk1">
                <a:alpha val="30000"/>
              </a:schemeClr>
            </a:outerShdw>
          </a:effectLst>
        </p:spPr>
      </p:pic>
      <p:sp>
        <p:nvSpPr>
          <p:cNvPr id="402" name="Google Shape;402;p43"/>
          <p:cNvSpPr txBox="1">
            <a:spLocks noGrp="1"/>
          </p:cNvSpPr>
          <p:nvPr>
            <p:ph type="title" idx="2"/>
          </p:nvPr>
        </p:nvSpPr>
        <p:spPr>
          <a:xfrm>
            <a:off x="2259685" y="1706536"/>
            <a:ext cx="1208700" cy="85900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grpSp>
        <p:nvGrpSpPr>
          <p:cNvPr id="403" name="Google Shape;403;p43"/>
          <p:cNvGrpSpPr/>
          <p:nvPr/>
        </p:nvGrpSpPr>
        <p:grpSpPr>
          <a:xfrm>
            <a:off x="5566131" y="1164676"/>
            <a:ext cx="2808500" cy="2795142"/>
            <a:chOff x="5566131" y="1164676"/>
            <a:chExt cx="2808500" cy="2795142"/>
          </a:xfrm>
        </p:grpSpPr>
        <p:pic>
          <p:nvPicPr>
            <p:cNvPr id="404" name="Google Shape;404;p43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7609606" y="3069526"/>
              <a:ext cx="765025" cy="890292"/>
            </a:xfrm>
            <a:prstGeom prst="rect">
              <a:avLst/>
            </a:prstGeom>
            <a:noFill/>
            <a:ln>
              <a:noFill/>
            </a:ln>
            <a:effectLst>
              <a:outerShdw dist="28575" dir="5400000" algn="bl" rotWithShape="0">
                <a:schemeClr val="dk1">
                  <a:alpha val="30000"/>
                </a:schemeClr>
              </a:outerShdw>
            </a:effectLst>
          </p:spPr>
        </p:pic>
        <p:pic>
          <p:nvPicPr>
            <p:cNvPr id="405" name="Google Shape;405;p43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 flipH="1">
              <a:off x="5566131" y="1164676"/>
              <a:ext cx="765025" cy="890292"/>
            </a:xfrm>
            <a:prstGeom prst="rect">
              <a:avLst/>
            </a:prstGeom>
            <a:noFill/>
            <a:ln>
              <a:noFill/>
            </a:ln>
            <a:effectLst>
              <a:outerShdw dist="28575" dir="5400000" algn="bl" rotWithShape="0">
                <a:schemeClr val="dk1">
                  <a:alpha val="30000"/>
                </a:schemeClr>
              </a:outerShdw>
            </a:effectLst>
          </p:spPr>
        </p:pic>
        <p:pic>
          <p:nvPicPr>
            <p:cNvPr id="406" name="Google Shape;406;p43"/>
            <p:cNvPicPr preferRelativeResize="0"/>
            <p:nvPr/>
          </p:nvPicPr>
          <p:blipFill rotWithShape="1">
            <a:blip r:embed="rId10">
              <a:alphaModFix/>
            </a:blip>
            <a:srcRect t="9" b="9"/>
            <a:stretch/>
          </p:blipFill>
          <p:spPr>
            <a:xfrm>
              <a:off x="6141169" y="1633531"/>
              <a:ext cx="1743900" cy="1876450"/>
            </a:xfrm>
            <a:prstGeom prst="rect">
              <a:avLst/>
            </a:prstGeom>
            <a:noFill/>
            <a:ln>
              <a:noFill/>
            </a:ln>
            <a:effectLst>
              <a:outerShdw dist="28575" dir="5400000" algn="bl" rotWithShape="0">
                <a:schemeClr val="dk1">
                  <a:alpha val="30000"/>
                </a:schemeClr>
              </a:outerShdw>
            </a:effectLst>
          </p:spPr>
        </p:pic>
        <p:pic>
          <p:nvPicPr>
            <p:cNvPr id="407" name="Google Shape;407;p43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5597448" y="3069526"/>
              <a:ext cx="702391" cy="890292"/>
            </a:xfrm>
            <a:prstGeom prst="rect">
              <a:avLst/>
            </a:prstGeom>
            <a:noFill/>
            <a:ln>
              <a:noFill/>
            </a:ln>
            <a:effectLst>
              <a:outerShdw dist="28575" dir="5400000" algn="bl" rotWithShape="0">
                <a:schemeClr val="dk1">
                  <a:alpha val="30000"/>
                </a:schemeClr>
              </a:outerShdw>
            </a:effectLst>
          </p:spPr>
        </p:pic>
        <p:pic>
          <p:nvPicPr>
            <p:cNvPr id="408" name="Google Shape;408;p43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7640910" y="1164676"/>
              <a:ext cx="702391" cy="890292"/>
            </a:xfrm>
            <a:prstGeom prst="rect">
              <a:avLst/>
            </a:prstGeom>
            <a:noFill/>
            <a:ln>
              <a:noFill/>
            </a:ln>
            <a:effectLst>
              <a:outerShdw dist="28575" dir="5400000" algn="bl" rotWithShape="0">
                <a:schemeClr val="dk1">
                  <a:alpha val="30000"/>
                </a:scheme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707018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68" name="Google Shape;1368;p71"/>
          <p:cNvCxnSpPr/>
          <p:nvPr/>
        </p:nvCxnSpPr>
        <p:spPr>
          <a:xfrm rot="10800000" flipV="1">
            <a:off x="3028904" y="2090015"/>
            <a:ext cx="1840548" cy="976712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63" name="Google Shape;1365;p71"/>
          <p:cNvCxnSpPr/>
          <p:nvPr/>
        </p:nvCxnSpPr>
        <p:spPr>
          <a:xfrm>
            <a:off x="3844748" y="2292509"/>
            <a:ext cx="1811700" cy="600"/>
          </a:xfrm>
          <a:prstGeom prst="bentConnector3">
            <a:avLst>
              <a:gd name="adj1" fmla="val 49999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64" name="Google Shape;1367;p71"/>
          <p:cNvCxnSpPr/>
          <p:nvPr/>
        </p:nvCxnSpPr>
        <p:spPr>
          <a:xfrm rot="10800000" flipH="1">
            <a:off x="3855751" y="1451190"/>
            <a:ext cx="1811700" cy="10932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65" name="Google Shape;1368;p71"/>
          <p:cNvCxnSpPr/>
          <p:nvPr/>
        </p:nvCxnSpPr>
        <p:spPr>
          <a:xfrm rot="10800000" flipH="1" flipV="1">
            <a:off x="3840904" y="2087140"/>
            <a:ext cx="1840548" cy="976712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pic>
        <p:nvPicPr>
          <p:cNvPr id="1349" name="Google Shape;1349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550" y="529638"/>
            <a:ext cx="8158899" cy="740975"/>
          </a:xfrm>
          <a:prstGeom prst="rect">
            <a:avLst/>
          </a:prstGeom>
          <a:noFill/>
          <a:ln>
            <a:noFill/>
          </a:ln>
          <a:effectLst>
            <a:outerShdw dist="47625" dir="5400000" algn="bl" rotWithShape="0">
              <a:schemeClr val="dk1">
                <a:alpha val="30000"/>
              </a:schemeClr>
            </a:outerShdw>
          </a:effectLst>
        </p:spPr>
      </p:pic>
      <p:sp>
        <p:nvSpPr>
          <p:cNvPr id="1350" name="Google Shape;1350;p71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dirty="0"/>
              <a:t>R</a:t>
            </a:r>
            <a:r>
              <a:rPr lang="en" sz="2800" b="1" dirty="0"/>
              <a:t>È</a:t>
            </a:r>
            <a:r>
              <a:rPr lang="en" dirty="0"/>
              <a:t>GLES</a:t>
            </a:r>
            <a:r>
              <a:rPr lang="en" dirty="0">
                <a:solidFill>
                  <a:schemeClr val="accent3"/>
                </a:solidFill>
              </a:rPr>
              <a:t> DU </a:t>
            </a:r>
            <a:r>
              <a:rPr lang="en" dirty="0"/>
              <a:t>JEU </a:t>
            </a:r>
            <a:r>
              <a:rPr lang="en" dirty="0">
                <a:solidFill>
                  <a:schemeClr val="accent3"/>
                </a:solidFill>
              </a:rPr>
              <a:t>DE </a:t>
            </a:r>
            <a:r>
              <a:rPr lang="en" dirty="0"/>
              <a:t>NIM</a:t>
            </a:r>
            <a:endParaRPr dirty="0">
              <a:solidFill>
                <a:schemeClr val="accent3"/>
              </a:solidFill>
            </a:endParaRPr>
          </a:p>
        </p:txBody>
      </p:sp>
      <p:sp>
        <p:nvSpPr>
          <p:cNvPr id="1354" name="Google Shape;1354;p71"/>
          <p:cNvSpPr txBox="1"/>
          <p:nvPr/>
        </p:nvSpPr>
        <p:spPr>
          <a:xfrm>
            <a:off x="-30174" y="1290436"/>
            <a:ext cx="3181527" cy="813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rPr>
              <a:t>Jeu combinatoire impartial séquentiel sans hasard à 2 joueurs</a:t>
            </a:r>
            <a:endParaRPr sz="1200" dirty="0">
              <a:solidFill>
                <a:schemeClr val="dk2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sp>
        <p:nvSpPr>
          <p:cNvPr id="1356" name="Google Shape;1356;p71"/>
          <p:cNvSpPr txBox="1"/>
          <p:nvPr/>
        </p:nvSpPr>
        <p:spPr>
          <a:xfrm>
            <a:off x="1247999" y="2865949"/>
            <a:ext cx="2300111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fr-FR" dirty="0">
                <a:solidFill>
                  <a:schemeClr val="bg2"/>
                </a:solidFill>
                <a:latin typeface="Cairo" panose="020B0604020202020204" charset="-78"/>
                <a:cs typeface="Cairo" panose="020B0604020202020204" charset="-78"/>
              </a:rPr>
              <a:t>Jeu de stratégie pure</a:t>
            </a:r>
            <a:endParaRPr dirty="0">
              <a:solidFill>
                <a:schemeClr val="bg2"/>
              </a:solidFill>
              <a:latin typeface="Cairo" panose="020B0604020202020204" charset="-78"/>
              <a:ea typeface="Cairo"/>
              <a:cs typeface="Cairo" panose="020B0604020202020204" charset="-78"/>
              <a:sym typeface="Cairo"/>
            </a:endParaRPr>
          </a:p>
        </p:txBody>
      </p:sp>
      <p:sp>
        <p:nvSpPr>
          <p:cNvPr id="1358" name="Google Shape;1358;p71"/>
          <p:cNvSpPr txBox="1"/>
          <p:nvPr/>
        </p:nvSpPr>
        <p:spPr>
          <a:xfrm>
            <a:off x="-21650" y="2002303"/>
            <a:ext cx="3398384" cy="857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rPr>
              <a:t>Se joue avec 1 ou plusieurs tas d’objets (alumettes, batons, pierres, etc). </a:t>
            </a:r>
            <a:endParaRPr sz="1200" dirty="0">
              <a:solidFill>
                <a:schemeClr val="dk2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sp>
        <p:nvSpPr>
          <p:cNvPr id="1360" name="Google Shape;1360;p71"/>
          <p:cNvSpPr txBox="1"/>
          <p:nvPr/>
        </p:nvSpPr>
        <p:spPr>
          <a:xfrm>
            <a:off x="5666837" y="1273974"/>
            <a:ext cx="3096574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fr-FR" dirty="0">
                <a:solidFill>
                  <a:schemeClr val="bg2"/>
                </a:solidFill>
              </a:rPr>
              <a:t>Possède une stratégie gagnante</a:t>
            </a:r>
            <a:endParaRPr dirty="0">
              <a:solidFill>
                <a:schemeClr val="bg2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sp>
        <p:nvSpPr>
          <p:cNvPr id="1362" name="Google Shape;1362;p71"/>
          <p:cNvSpPr txBox="1"/>
          <p:nvPr/>
        </p:nvSpPr>
        <p:spPr>
          <a:xfrm>
            <a:off x="5685296" y="2125212"/>
            <a:ext cx="332938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rPr>
              <a:t>Il existe plusieurs variantes de jeu de NIM</a:t>
            </a:r>
            <a:endParaRPr dirty="0">
              <a:solidFill>
                <a:schemeClr val="dk2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sp>
        <p:nvSpPr>
          <p:cNvPr id="1364" name="Google Shape;1364;p71"/>
          <p:cNvSpPr txBox="1"/>
          <p:nvPr/>
        </p:nvSpPr>
        <p:spPr>
          <a:xfrm>
            <a:off x="5653316" y="2741134"/>
            <a:ext cx="3536273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rPr>
              <a:t>Le nombre d’objets dans chaque tas ainsi que le nombre de tas peut varier en fonction de la variante du jeu</a:t>
            </a:r>
            <a:endParaRPr sz="1200" dirty="0">
              <a:solidFill>
                <a:schemeClr val="dk2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cxnSp>
        <p:nvCxnSpPr>
          <p:cNvPr id="1365" name="Google Shape;1365;p71"/>
          <p:cNvCxnSpPr/>
          <p:nvPr/>
        </p:nvCxnSpPr>
        <p:spPr>
          <a:xfrm flipH="1">
            <a:off x="3032748" y="2295384"/>
            <a:ext cx="1811700" cy="600"/>
          </a:xfrm>
          <a:prstGeom prst="bentConnector3">
            <a:avLst>
              <a:gd name="adj1" fmla="val 49999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367" name="Google Shape;1367;p71"/>
          <p:cNvCxnSpPr/>
          <p:nvPr/>
        </p:nvCxnSpPr>
        <p:spPr>
          <a:xfrm rot="10800000">
            <a:off x="3043751" y="1454065"/>
            <a:ext cx="1811700" cy="10932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1366" name="Google Shape;1366;p71"/>
          <p:cNvSpPr txBox="1"/>
          <p:nvPr/>
        </p:nvSpPr>
        <p:spPr>
          <a:xfrm>
            <a:off x="4146887" y="2343605"/>
            <a:ext cx="843600" cy="8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101122"/>
              </a:solidFill>
              <a:latin typeface="BIZ UDPMincho"/>
              <a:ea typeface="BIZ UDPMincho"/>
              <a:cs typeface="BIZ UDPMincho"/>
              <a:sym typeface="BIZ UDPMincho"/>
            </a:endParaRPr>
          </a:p>
        </p:txBody>
      </p:sp>
      <p:pic>
        <p:nvPicPr>
          <p:cNvPr id="1373" name="Google Shape;1373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84627" y="1852606"/>
            <a:ext cx="906600" cy="935230"/>
          </a:xfrm>
          <a:prstGeom prst="rect">
            <a:avLst/>
          </a:prstGeom>
          <a:noFill/>
          <a:ln>
            <a:noFill/>
          </a:ln>
          <a:effectLst>
            <a:outerShdw dist="28575" dir="5400000" algn="bl" rotWithShape="0">
              <a:schemeClr val="dk1">
                <a:alpha val="30000"/>
              </a:schemeClr>
            </a:outerShdw>
          </a:effectLst>
        </p:spPr>
      </p:pic>
      <p:pic>
        <p:nvPicPr>
          <p:cNvPr id="1388" name="Google Shape;1388;p7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0581" y="101989"/>
            <a:ext cx="765025" cy="890292"/>
          </a:xfrm>
          <a:prstGeom prst="rect">
            <a:avLst/>
          </a:prstGeom>
          <a:noFill/>
          <a:ln>
            <a:noFill/>
          </a:ln>
          <a:effectLst>
            <a:outerShdw dist="28575" dir="5400000" algn="bl" rotWithShape="0">
              <a:schemeClr val="dk1">
                <a:alpha val="30000"/>
              </a:schemeClr>
            </a:outerShdw>
          </a:effectLst>
        </p:spPr>
      </p:pic>
      <p:pic>
        <p:nvPicPr>
          <p:cNvPr id="1389" name="Google Shape;1389;p7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130049" y="241002"/>
            <a:ext cx="601725" cy="612283"/>
          </a:xfrm>
          <a:prstGeom prst="rect">
            <a:avLst/>
          </a:prstGeom>
          <a:noFill/>
          <a:ln>
            <a:noFill/>
          </a:ln>
          <a:effectLst>
            <a:outerShdw dist="28575" dir="5400000" algn="bl" rotWithShape="0">
              <a:schemeClr val="dk1">
                <a:alpha val="30000"/>
              </a:schemeClr>
            </a:outerShdw>
          </a:effectLst>
        </p:spPr>
      </p:pic>
      <p:pic>
        <p:nvPicPr>
          <p:cNvPr id="1390" name="Google Shape;1390;p71"/>
          <p:cNvPicPr preferRelativeResize="0"/>
          <p:nvPr/>
        </p:nvPicPr>
        <p:blipFill rotWithShape="1">
          <a:blip r:embed="rId7">
            <a:alphaModFix/>
          </a:blip>
          <a:srcRect l="219" r="219"/>
          <a:stretch/>
        </p:blipFill>
        <p:spPr>
          <a:xfrm>
            <a:off x="4136066" y="1607293"/>
            <a:ext cx="395175" cy="368569"/>
          </a:xfrm>
          <a:prstGeom prst="rect">
            <a:avLst/>
          </a:prstGeom>
          <a:noFill/>
          <a:ln>
            <a:noFill/>
          </a:ln>
          <a:effectLst>
            <a:outerShdw dist="28575" dir="5400000" algn="bl" rotWithShape="0">
              <a:schemeClr val="dk1">
                <a:alpha val="30000"/>
              </a:schemeClr>
            </a:outerShdw>
          </a:effectLst>
        </p:spPr>
      </p:pic>
      <p:pic>
        <p:nvPicPr>
          <p:cNvPr id="44" name="Image 43"/>
          <p:cNvPicPr/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500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808" b="10574"/>
          <a:stretch/>
        </p:blipFill>
        <p:spPr bwMode="auto">
          <a:xfrm>
            <a:off x="4037053" y="2028574"/>
            <a:ext cx="608144" cy="58257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0" name="Google Shape;1354;p71"/>
          <p:cNvSpPr txBox="1"/>
          <p:nvPr/>
        </p:nvSpPr>
        <p:spPr>
          <a:xfrm>
            <a:off x="2447088" y="3385149"/>
            <a:ext cx="4435299" cy="813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rPr>
              <a:t>Consiste à retirer le nombre désiré d’ objets (allumettes) d’un seul tas jusqu’a ce qui ait plus d’objets dans les tas</a:t>
            </a:r>
          </a:p>
        </p:txBody>
      </p:sp>
      <p:sp>
        <p:nvSpPr>
          <p:cNvPr id="13" name="Rectangle 12"/>
          <p:cNvSpPr/>
          <p:nvPr/>
        </p:nvSpPr>
        <p:spPr>
          <a:xfrm>
            <a:off x="2978682" y="4211819"/>
            <a:ext cx="1609344" cy="7125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Google Shape;1356;p71"/>
          <p:cNvSpPr txBox="1"/>
          <p:nvPr/>
        </p:nvSpPr>
        <p:spPr>
          <a:xfrm>
            <a:off x="3311054" y="3930615"/>
            <a:ext cx="2300111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fr-FR" dirty="0">
                <a:solidFill>
                  <a:schemeClr val="bg2"/>
                </a:solidFill>
                <a:latin typeface="Cairo" panose="020B0604020202020204" charset="-78"/>
                <a:cs typeface="Cairo" panose="020B0604020202020204" charset="-78"/>
              </a:rPr>
              <a:t>NORMAL</a:t>
            </a:r>
            <a:endParaRPr lang="fr-FR" dirty="0">
              <a:solidFill>
                <a:schemeClr val="bg2"/>
              </a:solidFill>
              <a:latin typeface="Cairo" panose="020B0604020202020204" charset="-78"/>
              <a:ea typeface="Cairo"/>
              <a:cs typeface="Cairo" panose="020B0604020202020204" charset="-78"/>
              <a:sym typeface="Cairo"/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4850717" y="4217291"/>
            <a:ext cx="1609344" cy="7071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" name="Google Shape;1356;p71"/>
          <p:cNvSpPr txBox="1"/>
          <p:nvPr/>
        </p:nvSpPr>
        <p:spPr>
          <a:xfrm>
            <a:off x="5254355" y="3925261"/>
            <a:ext cx="2300111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fr-FR" dirty="0">
                <a:solidFill>
                  <a:schemeClr val="bg2"/>
                </a:solidFill>
                <a:latin typeface="Cairo" panose="020B0604020202020204" charset="-78"/>
                <a:cs typeface="Cairo" panose="020B0604020202020204" charset="-78"/>
              </a:rPr>
              <a:t>MISÈRE</a:t>
            </a:r>
            <a:endParaRPr lang="fr-FR" dirty="0">
              <a:solidFill>
                <a:schemeClr val="bg2"/>
              </a:solidFill>
              <a:latin typeface="Cairo" panose="020B0604020202020204" charset="-78"/>
              <a:ea typeface="Cairo"/>
              <a:cs typeface="Cairo" panose="020B0604020202020204" charset="-78"/>
              <a:sym typeface="Cairo"/>
            </a:endParaRPr>
          </a:p>
        </p:txBody>
      </p:sp>
      <p:pic>
        <p:nvPicPr>
          <p:cNvPr id="62" name="Image 61"/>
          <p:cNvPicPr/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500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808" b="10574"/>
          <a:stretch/>
        </p:blipFill>
        <p:spPr bwMode="auto">
          <a:xfrm>
            <a:off x="4866454" y="4281933"/>
            <a:ext cx="608144" cy="58257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70" name="Google Shape;960;p65"/>
          <p:cNvCxnSpPr/>
          <p:nvPr/>
        </p:nvCxnSpPr>
        <p:spPr>
          <a:xfrm flipH="1" flipV="1">
            <a:off x="4331974" y="2771255"/>
            <a:ext cx="1679" cy="667394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3" name="Image 72"/>
          <p:cNvPicPr/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344" t="66986" r="15526" b="15668"/>
          <a:stretch/>
        </p:blipFill>
        <p:spPr bwMode="auto">
          <a:xfrm>
            <a:off x="1370812" y="3537357"/>
            <a:ext cx="640715" cy="56197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4" name="Image 73"/>
          <p:cNvPicPr/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500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9964" t="2808" b="10574"/>
          <a:stretch/>
        </p:blipFill>
        <p:spPr bwMode="auto">
          <a:xfrm>
            <a:off x="5453739" y="4281933"/>
            <a:ext cx="121848" cy="58257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5" name="Image 74"/>
          <p:cNvPicPr/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500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6201" t="2808" r="18162" b="10574"/>
          <a:stretch/>
        </p:blipFill>
        <p:spPr bwMode="auto">
          <a:xfrm>
            <a:off x="6086688" y="4283315"/>
            <a:ext cx="95098" cy="58257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8" name="Image 77"/>
          <p:cNvPicPr/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500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9070" t="2808" r="31684" b="10574"/>
          <a:stretch/>
        </p:blipFill>
        <p:spPr bwMode="auto">
          <a:xfrm>
            <a:off x="5986062" y="4281816"/>
            <a:ext cx="117043" cy="58257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9" name="Image 78"/>
          <p:cNvPicPr/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500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831" t="2808" r="52140" b="10574"/>
          <a:stretch/>
        </p:blipFill>
        <p:spPr bwMode="auto">
          <a:xfrm>
            <a:off x="5692620" y="4281933"/>
            <a:ext cx="73152" cy="58257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1" name="Image 80"/>
          <p:cNvPicPr/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500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808" r="83136" b="10574"/>
          <a:stretch/>
        </p:blipFill>
        <p:spPr bwMode="auto">
          <a:xfrm>
            <a:off x="5564277" y="4281933"/>
            <a:ext cx="102560" cy="58257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2" name="Image 81"/>
          <p:cNvPicPr/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500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831" t="2808" r="52140" b="10574"/>
          <a:stretch/>
        </p:blipFill>
        <p:spPr bwMode="auto">
          <a:xfrm>
            <a:off x="5791555" y="4280452"/>
            <a:ext cx="73152" cy="58257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3" name="Image 82"/>
          <p:cNvPicPr/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500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831" t="2808" r="52140" b="10574"/>
          <a:stretch/>
        </p:blipFill>
        <p:spPr bwMode="auto">
          <a:xfrm>
            <a:off x="5901289" y="4279907"/>
            <a:ext cx="73152" cy="58257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4" name="Image 83"/>
          <p:cNvPicPr/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500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6201" t="2808" r="18162" b="10574"/>
          <a:stretch/>
        </p:blipFill>
        <p:spPr bwMode="auto">
          <a:xfrm>
            <a:off x="6180321" y="4283315"/>
            <a:ext cx="95098" cy="58257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6" name="Image 85"/>
          <p:cNvPicPr/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500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808" r="83136" b="10574"/>
          <a:stretch/>
        </p:blipFill>
        <p:spPr bwMode="auto">
          <a:xfrm>
            <a:off x="6278267" y="4283315"/>
            <a:ext cx="102560" cy="58257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2" name="Image 91"/>
          <p:cNvPicPr/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500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808" b="10574"/>
          <a:stretch/>
        </p:blipFill>
        <p:spPr bwMode="auto">
          <a:xfrm>
            <a:off x="3030605" y="4287002"/>
            <a:ext cx="608144" cy="58257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3" name="Image 92"/>
          <p:cNvPicPr/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500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9964" t="2808" b="10574"/>
          <a:stretch/>
        </p:blipFill>
        <p:spPr bwMode="auto">
          <a:xfrm>
            <a:off x="3617890" y="4287002"/>
            <a:ext cx="121848" cy="58257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4" name="Image 93"/>
          <p:cNvPicPr/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500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6201" t="2808" r="18162" b="10574"/>
          <a:stretch/>
        </p:blipFill>
        <p:spPr bwMode="auto">
          <a:xfrm>
            <a:off x="4250839" y="4289364"/>
            <a:ext cx="95098" cy="58257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5" name="Image 94"/>
          <p:cNvPicPr/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500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9070" t="2808" r="31684" b="10574"/>
          <a:stretch/>
        </p:blipFill>
        <p:spPr bwMode="auto">
          <a:xfrm>
            <a:off x="4150213" y="4287865"/>
            <a:ext cx="117043" cy="58257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6" name="Image 95"/>
          <p:cNvPicPr/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500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831" t="2808" r="52140" b="10574"/>
          <a:stretch/>
        </p:blipFill>
        <p:spPr bwMode="auto">
          <a:xfrm>
            <a:off x="3856771" y="4287002"/>
            <a:ext cx="73152" cy="58257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7" name="Image 96"/>
          <p:cNvPicPr/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500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808" r="83136" b="10574"/>
          <a:stretch/>
        </p:blipFill>
        <p:spPr bwMode="auto">
          <a:xfrm>
            <a:off x="3728428" y="4287002"/>
            <a:ext cx="102560" cy="58257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8" name="Image 97"/>
          <p:cNvPicPr/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500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831" t="2808" r="52140" b="10574"/>
          <a:stretch/>
        </p:blipFill>
        <p:spPr bwMode="auto">
          <a:xfrm>
            <a:off x="3955706" y="4285521"/>
            <a:ext cx="73152" cy="58257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9" name="Image 98"/>
          <p:cNvPicPr/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500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831" t="2808" r="52140" b="10574"/>
          <a:stretch/>
        </p:blipFill>
        <p:spPr bwMode="auto">
          <a:xfrm>
            <a:off x="4065440" y="4285956"/>
            <a:ext cx="73152" cy="58257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0" name="Image 99"/>
          <p:cNvPicPr/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500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6201" t="2808" r="18162" b="10574"/>
          <a:stretch/>
        </p:blipFill>
        <p:spPr bwMode="auto">
          <a:xfrm>
            <a:off x="4344592" y="4289364"/>
            <a:ext cx="95098" cy="58257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1" name="Image 100"/>
          <p:cNvPicPr/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500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808" r="83136" b="10574"/>
          <a:stretch/>
        </p:blipFill>
        <p:spPr bwMode="auto">
          <a:xfrm>
            <a:off x="4442418" y="4289364"/>
            <a:ext cx="102560" cy="58257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2" name="Image 101"/>
          <p:cNvPicPr/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344" t="66986" r="15526" b="15668"/>
          <a:stretch/>
        </p:blipFill>
        <p:spPr bwMode="auto">
          <a:xfrm>
            <a:off x="1569113" y="3638349"/>
            <a:ext cx="490074" cy="55047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6" name="Image 105"/>
          <p:cNvPicPr/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014" t="55627" r="41708" b="37398"/>
          <a:stretch/>
        </p:blipFill>
        <p:spPr bwMode="auto">
          <a:xfrm>
            <a:off x="4700916" y="2042682"/>
            <a:ext cx="55757" cy="5257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7" name="Image 106"/>
          <p:cNvPicPr/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014" t="55627" r="41708" b="37398"/>
          <a:stretch/>
        </p:blipFill>
        <p:spPr bwMode="auto">
          <a:xfrm>
            <a:off x="4766351" y="2063352"/>
            <a:ext cx="114746" cy="4571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9" name="Image 108"/>
          <p:cNvPicPr/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014" t="55627" r="41708" b="37398"/>
          <a:stretch/>
        </p:blipFill>
        <p:spPr bwMode="auto">
          <a:xfrm>
            <a:off x="4712148" y="2538422"/>
            <a:ext cx="45719" cy="4782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8" name="Image 107"/>
          <p:cNvPicPr/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014" t="55627" r="41708" b="37398"/>
          <a:stretch/>
        </p:blipFill>
        <p:spPr bwMode="auto">
          <a:xfrm>
            <a:off x="4771261" y="2536650"/>
            <a:ext cx="114746" cy="4571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10" name="Image 109"/>
          <p:cNvPicPr/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014" t="55627" r="41708" b="37398"/>
          <a:stretch/>
        </p:blipFill>
        <p:spPr bwMode="auto">
          <a:xfrm>
            <a:off x="3830254" y="2062843"/>
            <a:ext cx="114746" cy="4571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11" name="Image 110"/>
          <p:cNvPicPr/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014" t="55627" r="41708" b="37398"/>
          <a:stretch/>
        </p:blipFill>
        <p:spPr bwMode="auto">
          <a:xfrm>
            <a:off x="3826359" y="2532775"/>
            <a:ext cx="114746" cy="4571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12" name="Émoticône 111"/>
          <p:cNvSpPr/>
          <p:nvPr/>
        </p:nvSpPr>
        <p:spPr>
          <a:xfrm>
            <a:off x="2512274" y="4336339"/>
            <a:ext cx="403220" cy="352044"/>
          </a:xfrm>
          <a:prstGeom prst="smileyFace">
            <a:avLst/>
          </a:prstGeom>
          <a:noFill/>
          <a:ln w="3810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3" name="Émoticône 112"/>
          <p:cNvSpPr/>
          <p:nvPr/>
        </p:nvSpPr>
        <p:spPr>
          <a:xfrm flipV="1">
            <a:off x="6521584" y="4387122"/>
            <a:ext cx="402336" cy="352044"/>
          </a:xfrm>
          <a:prstGeom prst="smileyFace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 dirty="0"/>
          </a:p>
        </p:txBody>
      </p:sp>
      <p:pic>
        <p:nvPicPr>
          <p:cNvPr id="114" name="Image 113"/>
          <p:cNvPicPr/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30" t="44274" r="26382" b="44692"/>
          <a:stretch/>
        </p:blipFill>
        <p:spPr bwMode="auto">
          <a:xfrm>
            <a:off x="4447915" y="4947521"/>
            <a:ext cx="124358" cy="13167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15" name="Image 114"/>
          <p:cNvPicPr/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30" t="60198" r="27163" b="33100"/>
          <a:stretch/>
        </p:blipFill>
        <p:spPr bwMode="auto">
          <a:xfrm>
            <a:off x="6298211" y="4949932"/>
            <a:ext cx="108907" cy="10274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17" name="Google Shape;1351;p71">
            <a:hlinkClick r:id="" action="ppaction://hlinkshowjump?jump=nextslide"/>
          </p:cNvPr>
          <p:cNvPicPr preferRelativeResize="0"/>
          <p:nvPr/>
        </p:nvPicPr>
        <p:blipFill rotWithShape="1">
          <a:blip r:embed="rId13">
            <a:alphaModFix/>
          </a:blip>
          <a:srcRect r="10"/>
          <a:stretch/>
        </p:blipFill>
        <p:spPr>
          <a:xfrm>
            <a:off x="8651449" y="4685919"/>
            <a:ext cx="368448" cy="380100"/>
          </a:xfrm>
          <a:prstGeom prst="rect">
            <a:avLst/>
          </a:prstGeom>
          <a:noFill/>
          <a:ln>
            <a:noFill/>
          </a:ln>
          <a:effectLst>
            <a:outerShdw dist="28575" dir="5400000" algn="bl" rotWithShape="0">
              <a:schemeClr val="dk1">
                <a:alpha val="3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82895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45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2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2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2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45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2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3" dur="2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2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54" grpId="0"/>
      <p:bldP spid="1356" grpId="0"/>
      <p:bldP spid="1358" grpId="0"/>
      <p:bldP spid="1360" grpId="0"/>
      <p:bldP spid="1362" grpId="0"/>
      <p:bldP spid="1364" grpId="0"/>
      <p:bldP spid="50" grpId="0"/>
      <p:bldP spid="13" grpId="0" animBg="1"/>
      <p:bldP spid="59" grpId="0"/>
      <p:bldP spid="60" grpId="0" animBg="1"/>
      <p:bldP spid="61" grpId="0"/>
      <p:bldP spid="112" grpId="0" animBg="1"/>
      <p:bldP spid="112" grpId="1" animBg="1"/>
      <p:bldP spid="113" grpId="0" animBg="1"/>
      <p:bldP spid="113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3" name="Google Shape;663;p52">
            <a:hlinkClick r:id="" action="ppaction://hlinkshowjump?jump=nextslide"/>
          </p:cNvPr>
          <p:cNvPicPr preferRelativeResize="0"/>
          <p:nvPr/>
        </p:nvPicPr>
        <p:blipFill rotWithShape="1">
          <a:blip r:embed="rId3">
            <a:alphaModFix/>
          </a:blip>
          <a:srcRect r="10"/>
          <a:stretch/>
        </p:blipFill>
        <p:spPr>
          <a:xfrm>
            <a:off x="8123248" y="4253909"/>
            <a:ext cx="646846" cy="661802"/>
          </a:xfrm>
          <a:prstGeom prst="rect">
            <a:avLst/>
          </a:prstGeom>
          <a:noFill/>
          <a:ln>
            <a:noFill/>
          </a:ln>
          <a:effectLst>
            <a:outerShdw dist="28575" dir="5400000" algn="bl" rotWithShape="0">
              <a:schemeClr val="dk1">
                <a:alpha val="30000"/>
              </a:schemeClr>
            </a:outerShdw>
          </a:effectLst>
        </p:spPr>
      </p:pic>
      <p:grpSp>
        <p:nvGrpSpPr>
          <p:cNvPr id="665" name="Google Shape;665;p52"/>
          <p:cNvGrpSpPr/>
          <p:nvPr/>
        </p:nvGrpSpPr>
        <p:grpSpPr>
          <a:xfrm>
            <a:off x="3792288" y="62848"/>
            <a:ext cx="1058250" cy="251705"/>
            <a:chOff x="2401839" y="3169650"/>
            <a:chExt cx="4340324" cy="760500"/>
          </a:xfrm>
        </p:grpSpPr>
        <p:pic>
          <p:nvPicPr>
            <p:cNvPr id="666" name="Google Shape;666;p52"/>
            <p:cNvPicPr preferRelativeResize="0"/>
            <p:nvPr/>
          </p:nvPicPr>
          <p:blipFill rotWithShape="1">
            <a:blip r:embed="rId4">
              <a:alphaModFix/>
            </a:blip>
            <a:srcRect l="219" r="219"/>
            <a:stretch/>
          </p:blipFill>
          <p:spPr>
            <a:xfrm>
              <a:off x="2401839" y="3169650"/>
              <a:ext cx="753768" cy="760500"/>
            </a:xfrm>
            <a:prstGeom prst="rect">
              <a:avLst/>
            </a:prstGeom>
            <a:noFill/>
            <a:ln>
              <a:noFill/>
            </a:ln>
            <a:effectLst>
              <a:outerShdw dist="28575" dir="5400000" algn="bl" rotWithShape="0">
                <a:schemeClr val="dk1">
                  <a:alpha val="30000"/>
                </a:schemeClr>
              </a:outerShdw>
            </a:effectLst>
          </p:spPr>
        </p:pic>
        <p:pic>
          <p:nvPicPr>
            <p:cNvPr id="667" name="Google Shape;667;p52"/>
            <p:cNvPicPr preferRelativeResize="0"/>
            <p:nvPr/>
          </p:nvPicPr>
          <p:blipFill rotWithShape="1">
            <a:blip r:embed="rId4">
              <a:alphaModFix/>
            </a:blip>
            <a:srcRect l="219" r="219"/>
            <a:stretch/>
          </p:blipFill>
          <p:spPr>
            <a:xfrm>
              <a:off x="3298478" y="3169650"/>
              <a:ext cx="753768" cy="760500"/>
            </a:xfrm>
            <a:prstGeom prst="rect">
              <a:avLst/>
            </a:prstGeom>
            <a:noFill/>
            <a:ln>
              <a:noFill/>
            </a:ln>
            <a:effectLst>
              <a:outerShdw dist="28575" dir="5400000" algn="bl" rotWithShape="0">
                <a:schemeClr val="dk1">
                  <a:alpha val="30000"/>
                </a:schemeClr>
              </a:outerShdw>
            </a:effectLst>
          </p:spPr>
        </p:pic>
        <p:pic>
          <p:nvPicPr>
            <p:cNvPr id="668" name="Google Shape;668;p52"/>
            <p:cNvPicPr preferRelativeResize="0"/>
            <p:nvPr/>
          </p:nvPicPr>
          <p:blipFill rotWithShape="1">
            <a:blip r:embed="rId4">
              <a:alphaModFix/>
            </a:blip>
            <a:srcRect l="219" r="219"/>
            <a:stretch/>
          </p:blipFill>
          <p:spPr>
            <a:xfrm>
              <a:off x="4195117" y="3169650"/>
              <a:ext cx="753768" cy="760500"/>
            </a:xfrm>
            <a:prstGeom prst="rect">
              <a:avLst/>
            </a:prstGeom>
            <a:noFill/>
            <a:ln>
              <a:noFill/>
            </a:ln>
            <a:effectLst>
              <a:outerShdw dist="28575" dir="5400000" algn="bl" rotWithShape="0">
                <a:schemeClr val="dk1">
                  <a:alpha val="30000"/>
                </a:schemeClr>
              </a:outerShdw>
            </a:effectLst>
          </p:spPr>
        </p:pic>
        <p:pic>
          <p:nvPicPr>
            <p:cNvPr id="669" name="Google Shape;669;p52"/>
            <p:cNvPicPr preferRelativeResize="0"/>
            <p:nvPr/>
          </p:nvPicPr>
          <p:blipFill rotWithShape="1">
            <a:blip r:embed="rId4">
              <a:alphaModFix/>
            </a:blip>
            <a:srcRect l="219" r="219"/>
            <a:stretch/>
          </p:blipFill>
          <p:spPr>
            <a:xfrm>
              <a:off x="5091757" y="3169650"/>
              <a:ext cx="753768" cy="760500"/>
            </a:xfrm>
            <a:prstGeom prst="rect">
              <a:avLst/>
            </a:prstGeom>
            <a:noFill/>
            <a:ln>
              <a:noFill/>
            </a:ln>
            <a:effectLst>
              <a:outerShdw dist="28575" dir="5400000" algn="bl" rotWithShape="0">
                <a:schemeClr val="dk1">
                  <a:alpha val="30000"/>
                </a:schemeClr>
              </a:outerShdw>
            </a:effectLst>
          </p:spPr>
        </p:pic>
        <p:pic>
          <p:nvPicPr>
            <p:cNvPr id="670" name="Google Shape;670;p52"/>
            <p:cNvPicPr preferRelativeResize="0"/>
            <p:nvPr/>
          </p:nvPicPr>
          <p:blipFill rotWithShape="1">
            <a:blip r:embed="rId4">
              <a:alphaModFix/>
            </a:blip>
            <a:srcRect l="219" r="219"/>
            <a:stretch/>
          </p:blipFill>
          <p:spPr>
            <a:xfrm>
              <a:off x="5988396" y="3169650"/>
              <a:ext cx="753768" cy="760500"/>
            </a:xfrm>
            <a:prstGeom prst="rect">
              <a:avLst/>
            </a:prstGeom>
            <a:noFill/>
            <a:ln>
              <a:noFill/>
            </a:ln>
            <a:effectLst>
              <a:outerShdw dist="28575" dir="5400000" algn="bl" rotWithShape="0">
                <a:schemeClr val="dk1">
                  <a:alpha val="30000"/>
                </a:schemeClr>
              </a:outerShdw>
            </a:effectLst>
          </p:spPr>
        </p:pic>
      </p:grpSp>
      <p:pic>
        <p:nvPicPr>
          <p:cNvPr id="20" name="Google Shape;683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63500" y="922751"/>
            <a:ext cx="3506563" cy="2451775"/>
          </a:xfrm>
          <a:prstGeom prst="rect">
            <a:avLst/>
          </a:prstGeom>
          <a:noFill/>
          <a:ln>
            <a:noFill/>
          </a:ln>
          <a:effectLst>
            <a:outerShdw dist="47625" dir="5400000" algn="bl" rotWithShape="0">
              <a:schemeClr val="dk1">
                <a:alpha val="30000"/>
              </a:schemeClr>
            </a:outerShdw>
          </a:effectLst>
        </p:spPr>
      </p:pic>
      <p:pic>
        <p:nvPicPr>
          <p:cNvPr id="22" name="Google Shape;693;p54"/>
          <p:cNvPicPr preferRelativeResize="0"/>
          <p:nvPr/>
        </p:nvPicPr>
        <p:blipFill rotWithShape="1">
          <a:blip r:embed="rId4">
            <a:alphaModFix/>
          </a:blip>
          <a:srcRect l="219" r="219"/>
          <a:stretch/>
        </p:blipFill>
        <p:spPr>
          <a:xfrm>
            <a:off x="3953692" y="475142"/>
            <a:ext cx="753768" cy="760500"/>
          </a:xfrm>
          <a:prstGeom prst="rect">
            <a:avLst/>
          </a:prstGeom>
          <a:noFill/>
          <a:ln>
            <a:noFill/>
          </a:ln>
          <a:effectLst>
            <a:outerShdw dist="28575" dir="5400000" algn="bl" rotWithShape="0">
              <a:schemeClr val="dk1">
                <a:alpha val="30000"/>
              </a:schemeClr>
            </a:outerShdw>
          </a:effectLst>
        </p:spPr>
      </p:pic>
      <p:sp>
        <p:nvSpPr>
          <p:cNvPr id="33" name="Rectangle 32"/>
          <p:cNvSpPr/>
          <p:nvPr/>
        </p:nvSpPr>
        <p:spPr>
          <a:xfrm>
            <a:off x="2548694" y="3709100"/>
            <a:ext cx="3506563" cy="7125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7" name="Image 56"/>
          <p:cNvPicPr/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00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808" r="83136" b="10574"/>
          <a:stretch/>
        </p:blipFill>
        <p:spPr bwMode="auto">
          <a:xfrm>
            <a:off x="5921415" y="3787415"/>
            <a:ext cx="102560" cy="58257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65" name="Groupe 64"/>
          <p:cNvGrpSpPr/>
          <p:nvPr/>
        </p:nvGrpSpPr>
        <p:grpSpPr>
          <a:xfrm>
            <a:off x="2556146" y="3757088"/>
            <a:ext cx="3377295" cy="602343"/>
            <a:chOff x="2554889" y="3757087"/>
            <a:chExt cx="3377295" cy="602343"/>
          </a:xfrm>
        </p:grpSpPr>
        <p:pic>
          <p:nvPicPr>
            <p:cNvPr id="24" name="Image 23"/>
            <p:cNvPicPr/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500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9964" t="2808" b="10574"/>
            <a:stretch/>
          </p:blipFill>
          <p:spPr bwMode="auto">
            <a:xfrm>
              <a:off x="3850047" y="3766411"/>
              <a:ext cx="121848" cy="582572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25" name="Image 24"/>
            <p:cNvPicPr/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500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201" t="2808" r="18162" b="10574"/>
            <a:stretch/>
          </p:blipFill>
          <p:spPr bwMode="auto">
            <a:xfrm>
              <a:off x="4483402" y="3768773"/>
              <a:ext cx="95098" cy="582572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26" name="Image 25"/>
            <p:cNvPicPr/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500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070" t="2808" r="31684" b="10574"/>
            <a:stretch/>
          </p:blipFill>
          <p:spPr bwMode="auto">
            <a:xfrm>
              <a:off x="4382776" y="3767274"/>
              <a:ext cx="117043" cy="582572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27" name="Image 26"/>
            <p:cNvPicPr/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500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831" t="2808" r="52140" b="10574"/>
            <a:stretch/>
          </p:blipFill>
          <p:spPr bwMode="auto">
            <a:xfrm>
              <a:off x="4088928" y="3766411"/>
              <a:ext cx="73152" cy="582572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28" name="Image 27"/>
            <p:cNvPicPr/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500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808" r="83136" b="10574"/>
            <a:stretch/>
          </p:blipFill>
          <p:spPr bwMode="auto">
            <a:xfrm>
              <a:off x="3960585" y="3766411"/>
              <a:ext cx="102560" cy="582572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29" name="Image 28"/>
            <p:cNvPicPr/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500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831" t="2808" r="52140" b="10574"/>
            <a:stretch/>
          </p:blipFill>
          <p:spPr bwMode="auto">
            <a:xfrm>
              <a:off x="4187863" y="3764930"/>
              <a:ext cx="73152" cy="582572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30" name="Image 29"/>
            <p:cNvPicPr/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500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831" t="2808" r="52140" b="10574"/>
            <a:stretch/>
          </p:blipFill>
          <p:spPr bwMode="auto">
            <a:xfrm>
              <a:off x="4298003" y="3765365"/>
              <a:ext cx="73152" cy="582572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31" name="Image 30"/>
            <p:cNvPicPr/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500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201" t="2808" r="18162" b="10574"/>
            <a:stretch/>
          </p:blipFill>
          <p:spPr bwMode="auto">
            <a:xfrm>
              <a:off x="4577155" y="3768773"/>
              <a:ext cx="95098" cy="582572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32" name="Image 31"/>
            <p:cNvPicPr/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500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808" r="83136" b="10574"/>
            <a:stretch/>
          </p:blipFill>
          <p:spPr bwMode="auto">
            <a:xfrm>
              <a:off x="4674981" y="3768773"/>
              <a:ext cx="102560" cy="582572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34" name="Image 33"/>
            <p:cNvPicPr/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500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201" t="2808" r="18162" b="10574"/>
            <a:stretch/>
          </p:blipFill>
          <p:spPr bwMode="auto">
            <a:xfrm>
              <a:off x="4968590" y="3764930"/>
              <a:ext cx="95098" cy="582572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35" name="Image 34"/>
            <p:cNvPicPr/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500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070" t="2808" r="31684" b="10574"/>
            <a:stretch/>
          </p:blipFill>
          <p:spPr bwMode="auto">
            <a:xfrm>
              <a:off x="4867964" y="3763431"/>
              <a:ext cx="117043" cy="582572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36" name="Image 35"/>
            <p:cNvPicPr/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500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831" t="2808" r="52140" b="10574"/>
            <a:stretch/>
          </p:blipFill>
          <p:spPr bwMode="auto">
            <a:xfrm>
              <a:off x="4783191" y="3768722"/>
              <a:ext cx="73152" cy="582572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37" name="Image 36"/>
            <p:cNvPicPr/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500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201" t="2808" r="18162" b="10574"/>
            <a:stretch/>
          </p:blipFill>
          <p:spPr bwMode="auto">
            <a:xfrm>
              <a:off x="5062343" y="3764930"/>
              <a:ext cx="95098" cy="582572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38" name="Image 37"/>
            <p:cNvPicPr/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500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808" r="83136" b="10574"/>
            <a:stretch/>
          </p:blipFill>
          <p:spPr bwMode="auto">
            <a:xfrm>
              <a:off x="5160169" y="3764930"/>
              <a:ext cx="102560" cy="582572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39" name="Image 38"/>
            <p:cNvPicPr/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500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9964" t="2808" b="10574"/>
            <a:stretch/>
          </p:blipFill>
          <p:spPr bwMode="auto">
            <a:xfrm>
              <a:off x="5239415" y="3774106"/>
              <a:ext cx="121848" cy="582572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40" name="Image 39"/>
            <p:cNvPicPr/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500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070" t="2808" r="31684" b="10574"/>
            <a:stretch/>
          </p:blipFill>
          <p:spPr bwMode="auto">
            <a:xfrm>
              <a:off x="5336960" y="3768882"/>
              <a:ext cx="117043" cy="582572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41" name="Image 40"/>
            <p:cNvPicPr/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500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201" t="2808" r="18162" b="10574"/>
            <a:stretch/>
          </p:blipFill>
          <p:spPr bwMode="auto">
            <a:xfrm>
              <a:off x="3685443" y="3764586"/>
              <a:ext cx="95098" cy="582572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42" name="Image 41"/>
            <p:cNvPicPr/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500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070" t="2808" r="31684" b="10574"/>
            <a:stretch/>
          </p:blipFill>
          <p:spPr bwMode="auto">
            <a:xfrm>
              <a:off x="3584817" y="3763087"/>
              <a:ext cx="117043" cy="582572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43" name="Image 42"/>
            <p:cNvPicPr/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500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831" t="2808" r="52140" b="10574"/>
            <a:stretch/>
          </p:blipFill>
          <p:spPr bwMode="auto">
            <a:xfrm>
              <a:off x="3390310" y="3760743"/>
              <a:ext cx="73152" cy="582572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44" name="Image 43"/>
            <p:cNvPicPr/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500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831" t="2808" r="52140" b="10574"/>
            <a:stretch/>
          </p:blipFill>
          <p:spPr bwMode="auto">
            <a:xfrm>
              <a:off x="3500044" y="3761178"/>
              <a:ext cx="73152" cy="582572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45" name="Image 44"/>
            <p:cNvPicPr/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500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201" t="2808" r="18162" b="10574"/>
            <a:stretch/>
          </p:blipFill>
          <p:spPr bwMode="auto">
            <a:xfrm>
              <a:off x="3779196" y="3764586"/>
              <a:ext cx="95098" cy="582572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46" name="Image 45"/>
            <p:cNvPicPr/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500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201" t="2808" r="18162" b="10574"/>
            <a:stretch/>
          </p:blipFill>
          <p:spPr bwMode="auto">
            <a:xfrm>
              <a:off x="5743333" y="3776858"/>
              <a:ext cx="95098" cy="582572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47" name="Image 46"/>
            <p:cNvPicPr/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500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070" t="2808" r="31684" b="10574"/>
            <a:stretch/>
          </p:blipFill>
          <p:spPr bwMode="auto">
            <a:xfrm>
              <a:off x="5642707" y="3775359"/>
              <a:ext cx="117043" cy="582572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48" name="Image 47"/>
            <p:cNvPicPr/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500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831" t="2808" r="52140" b="10574"/>
            <a:stretch/>
          </p:blipFill>
          <p:spPr bwMode="auto">
            <a:xfrm>
              <a:off x="5448200" y="3773015"/>
              <a:ext cx="73152" cy="582572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49" name="Image 48"/>
            <p:cNvPicPr/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500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831" t="2808" r="52140" b="10574"/>
            <a:stretch/>
          </p:blipFill>
          <p:spPr bwMode="auto">
            <a:xfrm>
              <a:off x="5557934" y="3773450"/>
              <a:ext cx="73152" cy="582572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50" name="Image 49"/>
            <p:cNvPicPr/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500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201" t="2808" r="18162" b="10574"/>
            <a:stretch/>
          </p:blipFill>
          <p:spPr bwMode="auto">
            <a:xfrm>
              <a:off x="5837086" y="3776858"/>
              <a:ext cx="95098" cy="582572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51" name="Image 50"/>
            <p:cNvPicPr/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500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808" r="83136" b="10574"/>
            <a:stretch/>
          </p:blipFill>
          <p:spPr bwMode="auto">
            <a:xfrm>
              <a:off x="3278532" y="3757536"/>
              <a:ext cx="102560" cy="582572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52" name="Image 51"/>
            <p:cNvPicPr/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500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808" r="83136" b="10574"/>
            <a:stretch/>
          </p:blipFill>
          <p:spPr bwMode="auto">
            <a:xfrm>
              <a:off x="3185977" y="3757536"/>
              <a:ext cx="102560" cy="582572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53" name="Image 52"/>
            <p:cNvPicPr/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500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070" t="2808" r="31684" b="10574"/>
            <a:stretch/>
          </p:blipFill>
          <p:spPr bwMode="auto">
            <a:xfrm>
              <a:off x="3096417" y="3757087"/>
              <a:ext cx="117043" cy="582572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54" name="Image 53"/>
            <p:cNvPicPr/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500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9964" t="2808" b="10574"/>
            <a:stretch/>
          </p:blipFill>
          <p:spPr bwMode="auto">
            <a:xfrm>
              <a:off x="2994285" y="3763087"/>
              <a:ext cx="121848" cy="582572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55" name="Image 54"/>
            <p:cNvPicPr/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500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201" t="2808" r="18162" b="10574"/>
            <a:stretch/>
          </p:blipFill>
          <p:spPr bwMode="auto">
            <a:xfrm>
              <a:off x="2829681" y="3757698"/>
              <a:ext cx="95098" cy="582572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56" name="Image 55"/>
            <p:cNvPicPr/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500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831" t="2808" r="52140" b="10574"/>
            <a:stretch/>
          </p:blipFill>
          <p:spPr bwMode="auto">
            <a:xfrm>
              <a:off x="2940234" y="3757087"/>
              <a:ext cx="73152" cy="582572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58" name="Image 57"/>
            <p:cNvPicPr/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500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808" r="83136" b="10574"/>
            <a:stretch/>
          </p:blipFill>
          <p:spPr bwMode="auto">
            <a:xfrm>
              <a:off x="2738556" y="3765547"/>
              <a:ext cx="102560" cy="582572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59" name="Image 58"/>
            <p:cNvPicPr/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500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831" t="2808" r="52140" b="10574"/>
            <a:stretch/>
          </p:blipFill>
          <p:spPr bwMode="auto">
            <a:xfrm>
              <a:off x="2669902" y="3763895"/>
              <a:ext cx="73152" cy="582572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60" name="Image 59"/>
            <p:cNvPicPr/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500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9964" t="2808" b="10574"/>
            <a:stretch/>
          </p:blipFill>
          <p:spPr bwMode="auto">
            <a:xfrm>
              <a:off x="2554889" y="3759499"/>
              <a:ext cx="121848" cy="582572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sp>
        <p:nvSpPr>
          <p:cNvPr id="61" name="Google Shape;1354;p71"/>
          <p:cNvSpPr txBox="1"/>
          <p:nvPr/>
        </p:nvSpPr>
        <p:spPr>
          <a:xfrm>
            <a:off x="2739813" y="1292437"/>
            <a:ext cx="3181527" cy="813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rPr>
              <a:t>On s’interesse au JEU DE</a:t>
            </a:r>
            <a:r>
              <a:rPr lang="en" sz="1200" dirty="0">
                <a:solidFill>
                  <a:schemeClr val="bg2"/>
                </a:solidFill>
                <a:latin typeface="Cairo"/>
                <a:ea typeface="Cairo"/>
                <a:cs typeface="Cairo"/>
                <a:sym typeface="Cairo"/>
              </a:rPr>
              <a:t> </a:t>
            </a:r>
            <a:r>
              <a:rPr lang="en" sz="1200" b="1" dirty="0">
                <a:solidFill>
                  <a:schemeClr val="bg2"/>
                </a:solidFill>
                <a:latin typeface="Cairo"/>
                <a:ea typeface="Cairo"/>
                <a:cs typeface="Cairo"/>
                <a:sym typeface="Cairo"/>
              </a:rPr>
              <a:t>NIM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latin typeface="Cairo"/>
                <a:ea typeface="Cairo"/>
                <a:cs typeface="Cairo"/>
                <a:sym typeface="Cairo"/>
              </a:rPr>
              <a:t>NORMAL </a:t>
            </a:r>
            <a:endParaRPr sz="1800" dirty="0">
              <a:solidFill>
                <a:schemeClr val="dk2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grpSp>
        <p:nvGrpSpPr>
          <p:cNvPr id="63" name="Groupe 62"/>
          <p:cNvGrpSpPr/>
          <p:nvPr/>
        </p:nvGrpSpPr>
        <p:grpSpPr>
          <a:xfrm>
            <a:off x="5972695" y="3551128"/>
            <a:ext cx="618401" cy="974342"/>
            <a:chOff x="5972695" y="3551128"/>
            <a:chExt cx="618401" cy="974342"/>
          </a:xfrm>
        </p:grpSpPr>
        <p:sp>
          <p:nvSpPr>
            <p:cNvPr id="7" name="Ellipse 6"/>
            <p:cNvSpPr/>
            <p:nvPr/>
          </p:nvSpPr>
          <p:spPr>
            <a:xfrm>
              <a:off x="6293759" y="3551128"/>
              <a:ext cx="194872" cy="236287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0" name="Connecteur droit 9"/>
            <p:cNvCxnSpPr>
              <a:stCxn id="7" idx="4"/>
            </p:cNvCxnSpPr>
            <p:nvPr/>
          </p:nvCxnSpPr>
          <p:spPr>
            <a:xfrm>
              <a:off x="6391195" y="3787415"/>
              <a:ext cx="0" cy="55224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cteur droit 11"/>
            <p:cNvCxnSpPr/>
            <p:nvPr/>
          </p:nvCxnSpPr>
          <p:spPr>
            <a:xfrm flipH="1">
              <a:off x="6205384" y="4339659"/>
              <a:ext cx="185811" cy="18581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necteur droit 67"/>
            <p:cNvCxnSpPr/>
            <p:nvPr/>
          </p:nvCxnSpPr>
          <p:spPr>
            <a:xfrm flipH="1" flipV="1">
              <a:off x="6391195" y="4339659"/>
              <a:ext cx="199901" cy="16044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cteur droit 14"/>
            <p:cNvCxnSpPr>
              <a:endCxn id="57" idx="0"/>
            </p:cNvCxnSpPr>
            <p:nvPr/>
          </p:nvCxnSpPr>
          <p:spPr>
            <a:xfrm flipH="1" flipV="1">
              <a:off x="5972695" y="3787415"/>
              <a:ext cx="418500" cy="17621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cteur droit 61"/>
            <p:cNvCxnSpPr/>
            <p:nvPr/>
          </p:nvCxnSpPr>
          <p:spPr>
            <a:xfrm>
              <a:off x="6388109" y="3953308"/>
              <a:ext cx="119033" cy="17992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75" name="Groupe 74"/>
          <p:cNvGrpSpPr/>
          <p:nvPr/>
        </p:nvGrpSpPr>
        <p:grpSpPr>
          <a:xfrm>
            <a:off x="2089331" y="3564766"/>
            <a:ext cx="385712" cy="974342"/>
            <a:chOff x="6205384" y="3551128"/>
            <a:chExt cx="385712" cy="974342"/>
          </a:xfrm>
        </p:grpSpPr>
        <p:sp>
          <p:nvSpPr>
            <p:cNvPr id="76" name="Ellipse 75"/>
            <p:cNvSpPr/>
            <p:nvPr/>
          </p:nvSpPr>
          <p:spPr>
            <a:xfrm>
              <a:off x="6293759" y="3551128"/>
              <a:ext cx="194872" cy="236287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77" name="Connecteur droit 76"/>
            <p:cNvCxnSpPr>
              <a:stCxn id="76" idx="4"/>
            </p:cNvCxnSpPr>
            <p:nvPr/>
          </p:nvCxnSpPr>
          <p:spPr>
            <a:xfrm>
              <a:off x="6391195" y="3787415"/>
              <a:ext cx="0" cy="55224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necteur droit 77"/>
            <p:cNvCxnSpPr/>
            <p:nvPr/>
          </p:nvCxnSpPr>
          <p:spPr>
            <a:xfrm flipH="1">
              <a:off x="6205384" y="4339659"/>
              <a:ext cx="185811" cy="18581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cteur droit 78"/>
            <p:cNvCxnSpPr/>
            <p:nvPr/>
          </p:nvCxnSpPr>
          <p:spPr>
            <a:xfrm flipH="1" flipV="1">
              <a:off x="6391195" y="4339659"/>
              <a:ext cx="199901" cy="16044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cteur droit 79"/>
            <p:cNvCxnSpPr/>
            <p:nvPr/>
          </p:nvCxnSpPr>
          <p:spPr>
            <a:xfrm flipH="1">
              <a:off x="6290508" y="3963629"/>
              <a:ext cx="100687" cy="15596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necteur droit 80"/>
            <p:cNvCxnSpPr/>
            <p:nvPr/>
          </p:nvCxnSpPr>
          <p:spPr>
            <a:xfrm>
              <a:off x="6388109" y="3953308"/>
              <a:ext cx="119033" cy="17992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4" name="Émoticône 83"/>
          <p:cNvSpPr/>
          <p:nvPr/>
        </p:nvSpPr>
        <p:spPr>
          <a:xfrm>
            <a:off x="6307703" y="3578522"/>
            <a:ext cx="167927" cy="178566"/>
          </a:xfrm>
          <a:prstGeom prst="smileyFace">
            <a:avLst/>
          </a:prstGeom>
          <a:noFill/>
          <a:ln w="3175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5" name="Émoticône 84"/>
          <p:cNvSpPr/>
          <p:nvPr/>
        </p:nvSpPr>
        <p:spPr>
          <a:xfrm rot="10800000" flipV="1">
            <a:off x="2190505" y="3587490"/>
            <a:ext cx="165373" cy="190601"/>
          </a:xfrm>
          <a:prstGeom prst="smileyFace">
            <a:avLst/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 dirty="0"/>
          </a:p>
        </p:txBody>
      </p:sp>
      <p:pic>
        <p:nvPicPr>
          <p:cNvPr id="83" name="Image 82"/>
          <p:cNvPicPr/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98672" l="0" r="99667">
                        <a14:foregroundMark x1="59500" y1="62808" x2="59500" y2="62808"/>
                        <a14:foregroundMark x1="58333" y1="70019" x2="58333" y2="70019"/>
                        <a14:foregroundMark x1="54333" y1="60911" x2="54333" y2="60911"/>
                        <a14:foregroundMark x1="63500" y1="72676" x2="63500" y2="72676"/>
                        <a14:foregroundMark x1="63500" y1="66414" x2="63500" y2="66414"/>
                        <a14:foregroundMark x1="56333" y1="66414" x2="56333" y2="66414"/>
                        <a14:foregroundMark x1="73167" y1="66414" x2="73167" y2="66414"/>
                        <a14:foregroundMark x1="73167" y1="70019" x2="73167" y2="70019"/>
                        <a14:foregroundMark x1="69500" y1="80455" x2="69500" y2="80455"/>
                        <a14:foregroundMark x1="57167" y1="81404" x2="57167" y2="81404"/>
                        <a14:foregroundMark x1="59500" y1="81404" x2="59500" y2="81404"/>
                        <a14:foregroundMark x1="56000" y1="76850" x2="56000" y2="76850"/>
                        <a14:foregroundMark x1="59833" y1="77799" x2="59833" y2="77799"/>
                        <a14:foregroundMark x1="68333" y1="81784" x2="68333" y2="8178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0418" y="3329360"/>
            <a:ext cx="315382" cy="303161"/>
          </a:xfrm>
          <a:prstGeom prst="rect">
            <a:avLst/>
          </a:prstGeom>
        </p:spPr>
      </p:pic>
      <p:sp>
        <p:nvSpPr>
          <p:cNvPr id="66" name="Rectangle 65"/>
          <p:cNvSpPr/>
          <p:nvPr/>
        </p:nvSpPr>
        <p:spPr>
          <a:xfrm>
            <a:off x="3018073" y="1963625"/>
            <a:ext cx="249279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</a:rPr>
              <a:t>Le gagnant est celui qui retire la dernière allumette</a:t>
            </a:r>
            <a:r>
              <a:rPr lang="fr-FR" dirty="0">
                <a:latin typeface="Courier New" panose="02070309020205020404" pitchFamily="49" charset="0"/>
              </a:rPr>
              <a:t/>
            </a:r>
            <a:br>
              <a:rPr lang="fr-FR" dirty="0">
                <a:latin typeface="Courier New" panose="02070309020205020404" pitchFamily="49" charset="0"/>
              </a:rPr>
            </a:br>
            <a:endParaRPr lang="fr-FR" dirty="0"/>
          </a:p>
        </p:txBody>
      </p:sp>
      <p:pic>
        <p:nvPicPr>
          <p:cNvPr id="88" name="Google Shape;1389;p7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043184" y="158562"/>
            <a:ext cx="781034" cy="764189"/>
          </a:xfrm>
          <a:prstGeom prst="rect">
            <a:avLst/>
          </a:prstGeom>
          <a:noFill/>
          <a:ln>
            <a:noFill/>
          </a:ln>
          <a:effectLst>
            <a:outerShdw dist="28575" dir="5400000" algn="bl" rotWithShape="0">
              <a:schemeClr val="dk1">
                <a:alpha val="30000"/>
              </a:schemeClr>
            </a:outerShdw>
          </a:effectLst>
        </p:spPr>
      </p:pic>
      <p:pic>
        <p:nvPicPr>
          <p:cNvPr id="89" name="Image 88"/>
          <p:cNvPicPr/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00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808" b="10574"/>
          <a:stretch/>
        </p:blipFill>
        <p:spPr bwMode="auto">
          <a:xfrm>
            <a:off x="4102796" y="692079"/>
            <a:ext cx="459612" cy="37493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61" grpId="0"/>
    </p:bldLst>
  </p:timing>
</p:sld>
</file>

<file path=ppt/theme/theme1.xml><?xml version="1.0" encoding="utf-8"?>
<a:theme xmlns:a="http://schemas.openxmlformats.org/drawingml/2006/main" name="Teaching Methods: Gamification by Slidesgo">
  <a:themeElements>
    <a:clrScheme name="Simple Light">
      <a:dk1>
        <a:srgbClr val="471406"/>
      </a:dk1>
      <a:lt1>
        <a:srgbClr val="E7D5BD"/>
      </a:lt1>
      <a:dk2>
        <a:srgbClr val="FFFFFF"/>
      </a:dk2>
      <a:lt2>
        <a:srgbClr val="E88D2A"/>
      </a:lt2>
      <a:accent1>
        <a:srgbClr val="CE2424"/>
      </a:accent1>
      <a:accent2>
        <a:srgbClr val="843AD9"/>
      </a:accent2>
      <a:accent3>
        <a:srgbClr val="FAD52E"/>
      </a:accent3>
      <a:accent4>
        <a:srgbClr val="81BA13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7947</TotalTime>
  <Words>1035</Words>
  <Application>Microsoft Office PowerPoint</Application>
  <PresentationFormat>Affichage à l'écran (16:9)</PresentationFormat>
  <Paragraphs>230</Paragraphs>
  <Slides>28</Slides>
  <Notes>28</Notes>
  <HiddenSlides>0</HiddenSlides>
  <MMClips>0</MMClips>
  <ScaleCrop>false</ScaleCrop>
  <HeadingPairs>
    <vt:vector size="6" baseType="variant">
      <vt:variant>
        <vt:lpstr>Polices utilisées</vt:lpstr>
      </vt:variant>
      <vt:variant>
        <vt:i4>9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28</vt:i4>
      </vt:variant>
    </vt:vector>
  </HeadingPairs>
  <TitlesOfParts>
    <vt:vector size="38" baseType="lpstr">
      <vt:lpstr>Blackadder ITC</vt:lpstr>
      <vt:lpstr>BIZ UDPMincho</vt:lpstr>
      <vt:lpstr>Arial</vt:lpstr>
      <vt:lpstr>Cambria Math</vt:lpstr>
      <vt:lpstr>Bigshot One</vt:lpstr>
      <vt:lpstr>Cairo</vt:lpstr>
      <vt:lpstr>Courier New</vt:lpstr>
      <vt:lpstr>Wingdings</vt:lpstr>
      <vt:lpstr>Times New Roman</vt:lpstr>
      <vt:lpstr>Teaching Methods: Gamification by Slidesgo</vt:lpstr>
      <vt:lpstr>THÉORIE DES JEUX: JEUX DE NIM</vt:lpstr>
      <vt:lpstr>ÉQUIPE</vt:lpstr>
      <vt:lpstr>SOMMAIRE</vt:lpstr>
      <vt:lpstr>INTRODUCTION</vt:lpstr>
      <vt:lpstr>JEUX COMBINATOIRES</vt:lpstr>
      <vt:lpstr>CLASSES DE JEUX COMBINATOIRES</vt:lpstr>
      <vt:lpstr>JEU DE NIM</vt:lpstr>
      <vt:lpstr>RÈGLES DU JEU DE NIM</vt:lpstr>
      <vt:lpstr>Présentation PowerPoint</vt:lpstr>
      <vt:lpstr>SOLUTION DU JEUX DE NIM</vt:lpstr>
      <vt:lpstr>SOLUTION DU JEUX DE NIM</vt:lpstr>
      <vt:lpstr>SOLUTION DU JEUX DE NIM</vt:lpstr>
      <vt:lpstr>Présentation PowerPoint</vt:lpstr>
      <vt:lpstr>Présentation PowerPoint</vt:lpstr>
      <vt:lpstr>Présentation PowerPoint</vt:lpstr>
      <vt:lpstr>STRAÉGIES PRATIQUES DANS JEUX DE NIM</vt:lpstr>
      <vt:lpstr>PREUVES</vt:lpstr>
      <vt:lpstr>LEMME 1</vt:lpstr>
      <vt:lpstr>LEMME 2</vt:lpstr>
      <vt:lpstr>TYPES DE POSITIONS DANS LES JEUX IMPARTIAUX</vt:lpstr>
      <vt:lpstr>TYPES DE POSITIONS DANS LES JEUX IMPARTIAUX</vt:lpstr>
      <vt:lpstr>Je suis dans P ou dans N?</vt:lpstr>
      <vt:lpstr>Exemple - jeu de soustraction </vt:lpstr>
      <vt:lpstr>VARIANTES DE JEU DE NIM</vt:lpstr>
      <vt:lpstr>Présentation PowerPoint</vt:lpstr>
      <vt:lpstr>NorthCott’s Game</vt:lpstr>
      <vt:lpstr>MERCI!</vt:lpstr>
      <vt:lpstr>DÉMONSTRATION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THÉORIE DES JEUX: JEUX DE NIM</dc:title>
  <dc:creator>HP</dc:creator>
  <cp:lastModifiedBy>Microsoft account</cp:lastModifiedBy>
  <cp:revision>163</cp:revision>
  <dcterms:modified xsi:type="dcterms:W3CDTF">2023-03-16T11:04:43Z</dcterms:modified>
</cp:coreProperties>
</file>